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DE863-5500-404A-B214-EDC85AD182F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D4A97-7517-4E4C-893E-6578E8D00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44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is a bit outdated because, frankly, we’re busy doing all the things! Happy to report that Nav Center opens next month and our 3</a:t>
            </a:r>
            <a:r>
              <a:rPr lang="en-US" baseline="30000" dirty="0"/>
              <a:t>rd</a:t>
            </a:r>
            <a:r>
              <a:rPr lang="en-US" dirty="0"/>
              <a:t> shelter opens next week as we begin renovations on our Project Turnkey location</a:t>
            </a:r>
          </a:p>
          <a:p>
            <a:r>
              <a:rPr lang="en-US" dirty="0"/>
              <a:t>There is SO MUCH going on and nowhere near enough staff to tackle it all. Requires staff with training and various forms of specialized knowledge in EVERY department</a:t>
            </a:r>
          </a:p>
          <a:p>
            <a:r>
              <a:rPr lang="en-US" dirty="0"/>
              <a:t>Most everyone is doing it in addition to their “regular” jobs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EC6152-458A-4DF2-8FD0-1D52FB121B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4141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4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91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ity of Bend logo element, the Bend Bug." title="Bend Bu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56" y="1990653"/>
            <a:ext cx="1828571" cy="1828571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068894" y="2288761"/>
            <a:ext cx="8590377" cy="110997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126164"/>
            <a:ext cx="12192000" cy="73183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tx1"/>
                </a:solidFill>
                <a:latin typeface="Arial"/>
                <a:cs typeface="Arial"/>
              </a:rPr>
              <a:t>CITY OF Bend |</a:t>
            </a:r>
            <a:endParaRPr lang="en-US" sz="1000" b="0" dirty="0">
              <a:solidFill>
                <a:schemeClr val="tx1"/>
              </a:solidFill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8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769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88590" y="302993"/>
            <a:ext cx="9455001" cy="457200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3760" y="1076741"/>
            <a:ext cx="10972800" cy="504942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City of Bend logo element, the Bend Bug." title="Bend Bu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935" y="74393"/>
            <a:ext cx="914400" cy="9144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6126164"/>
            <a:ext cx="12192000" cy="73183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tx1"/>
                </a:solidFill>
                <a:latin typeface="Arial"/>
                <a:cs typeface="Arial"/>
              </a:rPr>
              <a:t>CITY OF Bend |</a:t>
            </a:r>
            <a:endParaRPr lang="en-US" sz="1000" b="0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9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84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23760" y="1079769"/>
            <a:ext cx="5384800" cy="504639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11760" y="1079770"/>
            <a:ext cx="5384800" cy="504639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126164"/>
            <a:ext cx="12192000" cy="73183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tx1"/>
                </a:solidFill>
                <a:latin typeface="Arial"/>
                <a:cs typeface="Arial"/>
              </a:rPr>
              <a:t>CITY OF Bend |</a:t>
            </a:r>
            <a:endParaRPr lang="en-US" sz="1000" b="0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1388590" y="302993"/>
            <a:ext cx="9455001" cy="457200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7" descr="City of Bend logo element, the Bend Bug." title="Bend Bu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935" y="74393"/>
            <a:ext cx="914400" cy="914400"/>
          </a:xfrm>
          <a:prstGeom prst="rect">
            <a:avLst/>
          </a:prstGeom>
        </p:spPr>
      </p:pic>
      <p:sp>
        <p:nvSpPr>
          <p:cNvPr id="9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8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257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026392"/>
            <a:ext cx="12192000" cy="43309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2A6363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"/>
          </p:nvPr>
        </p:nvSpPr>
        <p:spPr>
          <a:xfrm>
            <a:off x="1388591" y="1026392"/>
            <a:ext cx="9414819" cy="4330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388591" y="5357305"/>
            <a:ext cx="8026461" cy="712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126164"/>
            <a:ext cx="12192000" cy="731520"/>
          </a:xfrm>
          <a:prstGeom prst="rect">
            <a:avLst/>
          </a:prstGeom>
          <a:solidFill>
            <a:srgbClr val="E2E0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tx1"/>
                </a:solidFill>
                <a:latin typeface="Arial"/>
                <a:cs typeface="Arial"/>
              </a:rPr>
              <a:t>CITY OF Bend |</a:t>
            </a:r>
            <a:endParaRPr lang="en-US" sz="1000" b="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388590" y="302993"/>
            <a:ext cx="9455001" cy="457200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8" descr="City of Bend logo element, the Bend Bug." title="Bend Bu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935" y="74393"/>
            <a:ext cx="914400" cy="914400"/>
          </a:xfrm>
          <a:prstGeom prst="rect">
            <a:avLst/>
          </a:prstGeom>
        </p:spPr>
      </p:pic>
      <p:sp>
        <p:nvSpPr>
          <p:cNvPr id="1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8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92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Sage Gre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bg1"/>
                </a:solidFill>
                <a:latin typeface="Arial"/>
                <a:cs typeface="Arial"/>
              </a:rPr>
              <a:t>CITY Of</a:t>
            </a:r>
            <a:r>
              <a:rPr lang="en-US" sz="1000" b="1" i="0" baseline="0" dirty="0">
                <a:solidFill>
                  <a:schemeClr val="bg1"/>
                </a:solidFill>
                <a:latin typeface="Arial"/>
                <a:cs typeface="Arial"/>
              </a:rPr>
              <a:t> Bend |</a:t>
            </a:r>
            <a:endParaRPr lang="en-US" sz="1000" b="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768626" y="250203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8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5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Juniper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bg1"/>
                </a:solidFill>
                <a:latin typeface="Arial"/>
                <a:cs typeface="Arial"/>
              </a:rPr>
              <a:t>CITY OF</a:t>
            </a:r>
            <a:r>
              <a:rPr lang="en-US" sz="1000" b="1" i="0" baseline="0" dirty="0">
                <a:solidFill>
                  <a:schemeClr val="bg1"/>
                </a:solidFill>
                <a:latin typeface="Arial"/>
                <a:cs typeface="Arial"/>
              </a:rPr>
              <a:t> Bend |</a:t>
            </a:r>
            <a:endParaRPr lang="en-US" sz="1000" b="0" dirty="0">
              <a:solidFill>
                <a:schemeClr val="bg1"/>
              </a:solidFill>
            </a:endParaRPr>
          </a:p>
        </p:txBody>
      </p:sp>
      <p:sp>
        <p:nvSpPr>
          <p:cNvPr id="4" name="Title 4"/>
          <p:cNvSpPr>
            <a:spLocks noGrp="1"/>
          </p:cNvSpPr>
          <p:nvPr>
            <p:ph type="title" hasCustomPrompt="1"/>
          </p:nvPr>
        </p:nvSpPr>
        <p:spPr>
          <a:xfrm>
            <a:off x="768626" y="250203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8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398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Cinder Cone Re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bg1"/>
                </a:solidFill>
                <a:latin typeface="Arial"/>
                <a:cs typeface="Arial"/>
              </a:rPr>
              <a:t>CITY OF Bend |</a:t>
            </a:r>
            <a:endParaRPr lang="en-US" sz="1000" b="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768626" y="2502038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8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074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Olive Gre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chemeClr val="bg1"/>
                </a:solidFill>
                <a:latin typeface="Arial"/>
                <a:cs typeface="Arial"/>
              </a:rPr>
              <a:t>CITY OF Bend |</a:t>
            </a:r>
            <a:endParaRPr lang="en-US" sz="1000" b="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768626" y="250203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423988" y="6245352"/>
            <a:ext cx="6200775" cy="4846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b="1" cap="all" baseline="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b="1" dirty="0"/>
              <a:t>Click to Add Department or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75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83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126164"/>
            <a:ext cx="12192000" cy="731837"/>
          </a:xfrm>
          <a:prstGeom prst="rect">
            <a:avLst/>
          </a:prstGeom>
          <a:solidFill>
            <a:srgbClr val="64611D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8591" y="354438"/>
            <a:ext cx="9115351" cy="358774"/>
          </a:xfrm>
        </p:spPr>
        <p:txBody>
          <a:bodyPr>
            <a:normAutofit/>
          </a:bodyPr>
          <a:lstStyle>
            <a:lvl1pPr algn="r">
              <a:defRPr sz="1400">
                <a:solidFill>
                  <a:srgbClr val="64611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06987" y="6297082"/>
            <a:ext cx="3860800" cy="365125"/>
          </a:xfrm>
        </p:spPr>
        <p:txBody>
          <a:bodyPr/>
          <a:lstStyle>
            <a:lvl1pPr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21120" y="6297082"/>
            <a:ext cx="875440" cy="365125"/>
          </a:xfrm>
        </p:spPr>
        <p:txBody>
          <a:bodyPr/>
          <a:lstStyle>
            <a:lvl1pPr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7979CB9F-ED7B-7044-A896-6E210222E09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23761" y="6240455"/>
            <a:ext cx="4683047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000" dirty="0">
                <a:solidFill>
                  <a:srgbClr val="64611D"/>
                </a:solidFill>
              </a:rPr>
              <a:t>CITY OF BEND  </a:t>
            </a:r>
            <a:r>
              <a:rPr lang="en-US" sz="1000" b="0" dirty="0">
                <a:solidFill>
                  <a:srgbClr val="64611D"/>
                </a:solidFill>
              </a:rPr>
              <a:t>|                                        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23760" y="1600201"/>
            <a:ext cx="10972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 descr="COB-CityLogo_StackedAndHoriz.ai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48" t="39567" r="60926" b="44120"/>
          <a:stretch/>
        </p:blipFill>
        <p:spPr>
          <a:xfrm>
            <a:off x="10144414" y="177222"/>
            <a:ext cx="1735828" cy="74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1887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88590" y="302993"/>
            <a:ext cx="9455001" cy="457200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400">
                <a:solidFill>
                  <a:srgbClr val="64611D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3760" y="1076741"/>
            <a:ext cx="10972800" cy="504942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City of Bend logo element, the Bend Bug." title="Bend Bu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935" y="74393"/>
            <a:ext cx="9144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126164"/>
            <a:ext cx="12192000" cy="731837"/>
          </a:xfrm>
          <a:prstGeom prst="rect">
            <a:avLst/>
          </a:prstGeom>
          <a:solidFill>
            <a:srgbClr val="64611D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rgbClr val="64611D"/>
                </a:solidFill>
                <a:latin typeface="Arial"/>
                <a:cs typeface="Arial"/>
              </a:rPr>
              <a:t>CITY OF BEND</a:t>
            </a:r>
            <a:r>
              <a:rPr lang="en-US" sz="1000" b="0" dirty="0">
                <a:solidFill>
                  <a:srgbClr val="64611D"/>
                </a:solidFill>
              </a:rPr>
              <a:t>                         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26164"/>
            <a:ext cx="12192000" cy="731837"/>
          </a:xfrm>
          <a:prstGeom prst="rect">
            <a:avLst/>
          </a:prstGeom>
          <a:solidFill>
            <a:schemeClr val="accent5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 descr="This slide was created by City of Bend staff." title="City of Bend Wordmark"/>
          <p:cNvSpPr txBox="1">
            <a:spLocks/>
          </p:cNvSpPr>
          <p:nvPr userDrawn="1"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 dirty="0">
                <a:solidFill>
                  <a:srgbClr val="64611D"/>
                </a:solidFill>
                <a:latin typeface="Arial"/>
                <a:cs typeface="Arial"/>
              </a:rPr>
              <a:t>CITY OF BEND</a:t>
            </a:r>
            <a:r>
              <a:rPr lang="en-US" sz="1000" b="0" dirty="0">
                <a:solidFill>
                  <a:srgbClr val="64611D"/>
                </a:solidFill>
              </a:rPr>
              <a:t>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7696137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23760" y="1079769"/>
            <a:ext cx="5384800" cy="504639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11760" y="1079770"/>
            <a:ext cx="5384800" cy="504639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6126164"/>
            <a:ext cx="12192000" cy="731837"/>
          </a:xfrm>
          <a:prstGeom prst="rect">
            <a:avLst/>
          </a:prstGeom>
          <a:solidFill>
            <a:srgbClr val="64611D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423762" y="6240455"/>
            <a:ext cx="1166500" cy="481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i="0" kern="1200" cap="all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1000" b="1" i="0">
                <a:solidFill>
                  <a:srgbClr val="64611D"/>
                </a:solidFill>
                <a:latin typeface="Arial"/>
                <a:cs typeface="Arial"/>
              </a:rPr>
              <a:t>CITY OF BEND</a:t>
            </a:r>
            <a:r>
              <a:rPr lang="en-US" sz="1000" b="0">
                <a:solidFill>
                  <a:srgbClr val="64611D"/>
                </a:solidFill>
              </a:rPr>
              <a:t>                                      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1388590" y="302993"/>
            <a:ext cx="9455001" cy="457200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400">
                <a:solidFill>
                  <a:srgbClr val="64611D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935" y="743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10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5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5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8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0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2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9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4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266DF-C3F2-4BD3-9CDA-1EB14A952184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77E34-5D14-463C-AF0E-75C632367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5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999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2800" b="1" i="0" kern="1200" cap="all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lang="en-US" sz="2400" kern="1200" dirty="0" smtClean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621864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Consolidated Plan Development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F8A39D-64E9-4BC4-A335-09B135496D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404" y="3953415"/>
            <a:ext cx="4139192" cy="103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621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62122" y="264057"/>
            <a:ext cx="10299031" cy="526556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Consolidated plan development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Housing Department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808250" y="1914542"/>
            <a:ext cx="9606776" cy="545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863045" y="1674453"/>
            <a:ext cx="218126" cy="191053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 rot="20016791">
            <a:off x="2000313" y="1295494"/>
            <a:ext cx="1108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August 2022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 rot="19839465">
            <a:off x="5032586" y="1160421"/>
            <a:ext cx="13877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October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2022</a:t>
            </a:r>
          </a:p>
        </p:txBody>
      </p:sp>
      <p:sp>
        <p:nvSpPr>
          <p:cNvPr id="36" name="TextBox 35"/>
          <p:cNvSpPr txBox="1"/>
          <p:nvPr/>
        </p:nvSpPr>
        <p:spPr>
          <a:xfrm rot="19693079">
            <a:off x="9870169" y="1137879"/>
            <a:ext cx="13155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April 2023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 rot="19617098">
            <a:off x="6752024" y="1064582"/>
            <a:ext cx="15521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November 2022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96862" y="2594155"/>
            <a:ext cx="1647616" cy="5535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5A7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tx1"/>
                </a:solidFill>
                <a:latin typeface="Arial"/>
              </a:rPr>
              <a:t>Outreach/ Data Collection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392123" y="3227352"/>
            <a:ext cx="3569173" cy="4196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5A7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tx1"/>
                </a:solidFill>
                <a:latin typeface="Arial"/>
              </a:rPr>
              <a:t>Share Results and Collect Feedback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C407408-1634-4B75-B871-3FA5067EA52A}"/>
              </a:ext>
            </a:extLst>
          </p:cNvPr>
          <p:cNvSpPr/>
          <p:nvPr/>
        </p:nvSpPr>
        <p:spPr>
          <a:xfrm>
            <a:off x="6399216" y="3732401"/>
            <a:ext cx="1722670" cy="4931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5A7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tx1"/>
                </a:solidFill>
                <a:latin typeface="Arial"/>
              </a:rPr>
              <a:t>Present Summary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F5C5110-4B87-4FCC-AD6B-D10A4B7A37D7}"/>
              </a:ext>
            </a:extLst>
          </p:cNvPr>
          <p:cNvSpPr/>
          <p:nvPr/>
        </p:nvSpPr>
        <p:spPr>
          <a:xfrm>
            <a:off x="3283060" y="1674454"/>
            <a:ext cx="218126" cy="191053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07CE03A-CE68-4376-8F70-5F06768E7A36}"/>
              </a:ext>
            </a:extLst>
          </p:cNvPr>
          <p:cNvSpPr/>
          <p:nvPr/>
        </p:nvSpPr>
        <p:spPr>
          <a:xfrm rot="19880205">
            <a:off x="3341523" y="1231922"/>
            <a:ext cx="13555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en-US" sz="1200" dirty="0">
                <a:solidFill>
                  <a:srgbClr val="000000"/>
                </a:solidFill>
              </a:rPr>
              <a:t>September 2022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0FA8719-BA11-41BD-92DA-C360BDC3B398}"/>
              </a:ext>
            </a:extLst>
          </p:cNvPr>
          <p:cNvSpPr/>
          <p:nvPr/>
        </p:nvSpPr>
        <p:spPr>
          <a:xfrm>
            <a:off x="5004239" y="1670838"/>
            <a:ext cx="218126" cy="191053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407D9A1-4909-462D-A0C7-C2B3A1D9BCF5}"/>
              </a:ext>
            </a:extLst>
          </p:cNvPr>
          <p:cNvSpPr/>
          <p:nvPr/>
        </p:nvSpPr>
        <p:spPr>
          <a:xfrm>
            <a:off x="6751511" y="1653671"/>
            <a:ext cx="218126" cy="191053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8452F7E-FDEC-4A23-A9CF-4D03E052BC9E}"/>
              </a:ext>
            </a:extLst>
          </p:cNvPr>
          <p:cNvSpPr/>
          <p:nvPr/>
        </p:nvSpPr>
        <p:spPr>
          <a:xfrm>
            <a:off x="9874120" y="1672965"/>
            <a:ext cx="218126" cy="171134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65FFFF0-C5A6-4789-809D-4466DD9E2055}"/>
              </a:ext>
            </a:extLst>
          </p:cNvPr>
          <p:cNvSpPr/>
          <p:nvPr/>
        </p:nvSpPr>
        <p:spPr>
          <a:xfrm>
            <a:off x="831531" y="2109930"/>
            <a:ext cx="4251081" cy="3741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44574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Process Preparation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1D76AA-7186-409A-A08F-66A43B98D19E}"/>
              </a:ext>
            </a:extLst>
          </p:cNvPr>
          <p:cNvSpPr/>
          <p:nvPr/>
        </p:nvSpPr>
        <p:spPr>
          <a:xfrm>
            <a:off x="6969636" y="4354885"/>
            <a:ext cx="1939305" cy="5022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2A63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tx1"/>
                </a:solidFill>
                <a:latin typeface="Arial"/>
              </a:rPr>
              <a:t>Draft Consolidated Plan Ready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9A19D9-8598-4F5B-A9B3-6EC22FB0DF6C}"/>
              </a:ext>
            </a:extLst>
          </p:cNvPr>
          <p:cNvSpPr/>
          <p:nvPr/>
        </p:nvSpPr>
        <p:spPr>
          <a:xfrm>
            <a:off x="8908941" y="4920305"/>
            <a:ext cx="1272008" cy="113519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2A63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chemeClr val="tx1"/>
                </a:solidFill>
                <a:latin typeface="Arial"/>
              </a:rPr>
              <a:t>Finalize Con Plan with Action Plan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2CF80A6-F388-4D7C-A3B8-8F1FB903D2D2}"/>
              </a:ext>
            </a:extLst>
          </p:cNvPr>
          <p:cNvSpPr/>
          <p:nvPr/>
        </p:nvSpPr>
        <p:spPr>
          <a:xfrm>
            <a:off x="812753" y="1667738"/>
            <a:ext cx="218126" cy="191053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DD391B-3738-49F6-9FE3-694B31B47A01}"/>
              </a:ext>
            </a:extLst>
          </p:cNvPr>
          <p:cNvSpPr/>
          <p:nvPr/>
        </p:nvSpPr>
        <p:spPr>
          <a:xfrm rot="19704313">
            <a:off x="920714" y="1225470"/>
            <a:ext cx="9878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en-US" sz="1200" dirty="0">
                <a:solidFill>
                  <a:srgbClr val="000000"/>
                </a:solidFill>
              </a:rPr>
              <a:t>June 2022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45567CF-3E7D-4B42-A59F-B77E047D501B}"/>
              </a:ext>
            </a:extLst>
          </p:cNvPr>
          <p:cNvSpPr/>
          <p:nvPr/>
        </p:nvSpPr>
        <p:spPr>
          <a:xfrm>
            <a:off x="7903759" y="1676883"/>
            <a:ext cx="218126" cy="191053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A31CA4-93FF-4E61-96C3-0B238DAFA108}"/>
              </a:ext>
            </a:extLst>
          </p:cNvPr>
          <p:cNvSpPr/>
          <p:nvPr/>
        </p:nvSpPr>
        <p:spPr>
          <a:xfrm rot="19568601">
            <a:off x="7907135" y="1176072"/>
            <a:ext cx="12747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defRPr/>
            </a:pPr>
            <a:r>
              <a:rPr lang="en-US" sz="1200" dirty="0">
                <a:solidFill>
                  <a:srgbClr val="000000"/>
                </a:solidFill>
              </a:rPr>
              <a:t>December 2022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4459D26-D07C-4D41-BD4F-E004FD1E3164}"/>
              </a:ext>
            </a:extLst>
          </p:cNvPr>
          <p:cNvSpPr/>
          <p:nvPr/>
        </p:nvSpPr>
        <p:spPr>
          <a:xfrm>
            <a:off x="8850317" y="1670838"/>
            <a:ext cx="218126" cy="191053"/>
          </a:xfrm>
          <a:prstGeom prst="ellipse">
            <a:avLst/>
          </a:prstGeom>
          <a:solidFill>
            <a:schemeClr val="accent1">
              <a:tint val="100000"/>
              <a:shade val="100000"/>
              <a:satMod val="13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D3AE67-14FE-4E69-A980-FA61635F95FD}"/>
              </a:ext>
            </a:extLst>
          </p:cNvPr>
          <p:cNvSpPr/>
          <p:nvPr/>
        </p:nvSpPr>
        <p:spPr>
          <a:xfrm rot="19332721">
            <a:off x="8836783" y="1080444"/>
            <a:ext cx="13606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en-US" sz="1200" dirty="0">
                <a:solidFill>
                  <a:srgbClr val="000000"/>
                </a:solidFill>
              </a:rPr>
              <a:t>February 2023</a:t>
            </a:r>
          </a:p>
        </p:txBody>
      </p:sp>
    </p:spTree>
    <p:extLst>
      <p:ext uri="{BB962C8B-B14F-4D97-AF65-F5344CB8AC3E}">
        <p14:creationId xmlns:p14="http://schemas.microsoft.com/office/powerpoint/2010/main" val="3676215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4A271B6-54C5-4D7C-8C4B-EFB66246C56E}" vid="{215C0B19-FFC4-46B9-8F65-B5EC99F38B20}"/>
    </a:ext>
  </a:extLst>
</a:theme>
</file>

<file path=ppt/theme/theme2.xml><?xml version="1.0" encoding="utf-8"?>
<a:theme xmlns:a="http://schemas.openxmlformats.org/drawingml/2006/main" name="City of Bend PowerPoint Theme">
  <a:themeElements>
    <a:clrScheme name="City of Bend">
      <a:dk1>
        <a:srgbClr val="000000"/>
      </a:dk1>
      <a:lt1>
        <a:srgbClr val="FFFFFF"/>
      </a:lt1>
      <a:dk2>
        <a:srgbClr val="2D7B80"/>
      </a:dk2>
      <a:lt2>
        <a:srgbClr val="8CAFB4"/>
      </a:lt2>
      <a:accent1>
        <a:srgbClr val="837B17"/>
      </a:accent1>
      <a:accent2>
        <a:srgbClr val="2D7B80"/>
      </a:accent2>
      <a:accent3>
        <a:srgbClr val="35583D"/>
      </a:accent3>
      <a:accent4>
        <a:srgbClr val="A8422F"/>
      </a:accent4>
      <a:accent5>
        <a:srgbClr val="E2E0C4"/>
      </a:accent5>
      <a:accent6>
        <a:srgbClr val="CAD9DB"/>
      </a:accent6>
      <a:hlink>
        <a:srgbClr val="837B17"/>
      </a:hlink>
      <a:folHlink>
        <a:srgbClr val="E2E0C4"/>
      </a:folHlink>
    </a:clrScheme>
    <a:fontScheme name="City of Bend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id Sized Cities 2022.potx" id="{81C1A44D-188A-461B-8D28-835DE7242DFD}" vid="{98329C1E-8F43-438F-BD02-F2831ACB3B8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217</TotalTime>
  <Words>132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City of Bend PowerPoint Theme</vt:lpstr>
      <vt:lpstr>Consolidated Plan Development </vt:lpstr>
      <vt:lpstr>Consolidated plan development</vt:lpstr>
    </vt:vector>
  </TitlesOfParts>
  <Company>City of Bend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Lynne McConnell</dc:creator>
  <cp:lastModifiedBy>Racheal Baker</cp:lastModifiedBy>
  <cp:revision>19</cp:revision>
  <dcterms:created xsi:type="dcterms:W3CDTF">2022-06-06T19:20:16Z</dcterms:created>
  <dcterms:modified xsi:type="dcterms:W3CDTF">2022-06-08T18:53:37Z</dcterms:modified>
</cp:coreProperties>
</file>