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</p:sldMasterIdLst>
  <p:notesMasterIdLst>
    <p:notesMasterId r:id="rId11"/>
  </p:notesMasterIdLst>
  <p:handoutMasterIdLst>
    <p:handoutMasterId r:id="rId12"/>
  </p:handoutMasterIdLst>
  <p:sldIdLst>
    <p:sldId id="261" r:id="rId5"/>
    <p:sldId id="282" r:id="rId6"/>
    <p:sldId id="283" r:id="rId7"/>
    <p:sldId id="284" r:id="rId8"/>
    <p:sldId id="285" r:id="rId9"/>
    <p:sldId id="286" r:id="rId10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Fraley" initials="AF" lastIdx="1" clrIdx="0">
    <p:extLst>
      <p:ext uri="{19B8F6BF-5375-455C-9EA6-DF929625EA0E}">
        <p15:presenceInfo xmlns:p15="http://schemas.microsoft.com/office/powerpoint/2012/main" userId="S-1-5-21-725345543-813497703-839522115-20581" providerId="AD"/>
      </p:ext>
    </p:extLst>
  </p:cmAuthor>
  <p:cmAuthor id="2" name="Lynne McConnell" initials="LM" lastIdx="1" clrIdx="1">
    <p:extLst>
      <p:ext uri="{19B8F6BF-5375-455C-9EA6-DF929625EA0E}">
        <p15:presenceInfo xmlns:p15="http://schemas.microsoft.com/office/powerpoint/2012/main" userId="S-1-5-21-725345543-813497703-839522115-186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F4330"/>
    <a:srgbClr val="2A6363"/>
    <a:srgbClr val="E2E0C4"/>
    <a:srgbClr val="64611D"/>
    <a:srgbClr val="75702B"/>
    <a:srgbClr val="5A797B"/>
    <a:srgbClr val="445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7" autoAdjust="0"/>
    <p:restoredTop sz="87953" autoAdjust="0"/>
  </p:normalViewPr>
  <p:slideViewPr>
    <p:cSldViewPr snapToGrid="0" snapToObjects="1">
      <p:cViewPr varScale="1">
        <p:scale>
          <a:sx n="101" d="100"/>
          <a:sy n="101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92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238271-2392-4270-B537-413BD40C5925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EF254D-E9E7-4BCF-A0F7-4D52E5735B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27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2FBDD0-A727-40F8-80B1-788269838162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EC6152-458A-4DF2-8FD0-1D52FB121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C6152-458A-4DF2-8FD0-1D52FB121B3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8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conclusion of Phase 2,  Council may consider Phase 2 20 bed Pallet shelter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C6152-458A-4DF2-8FD0-1D52FB121B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4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ty of Bend logo element, the Bend Bug." title="Bend Bu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6" y="1990653"/>
            <a:ext cx="1828571" cy="182857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068894" y="2288761"/>
            <a:ext cx="8590377" cy="11099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26164"/>
            <a:ext cx="12192000" cy="731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>
                <a:solidFill>
                  <a:schemeClr val="tx1"/>
                </a:solidFill>
                <a:latin typeface="Arial"/>
                <a:cs typeface="Arial"/>
              </a:rPr>
              <a:t>CITY OF Bend |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3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8590" y="302993"/>
            <a:ext cx="9455001" cy="457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3760" y="1076741"/>
            <a:ext cx="10972800" cy="504942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City of Bend logo element, the Bend Bug." title="Bend Bu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35" y="74393"/>
            <a:ext cx="914400" cy="914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126164"/>
            <a:ext cx="12192000" cy="731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>
                <a:solidFill>
                  <a:schemeClr val="tx1"/>
                </a:solidFill>
                <a:latin typeface="Arial"/>
                <a:cs typeface="Arial"/>
              </a:rPr>
              <a:t>CITY OF Bend |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9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8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3760" y="1079769"/>
            <a:ext cx="5384800" cy="504639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11760" y="1079770"/>
            <a:ext cx="5384800" cy="504639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126164"/>
            <a:ext cx="12192000" cy="731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>
                <a:solidFill>
                  <a:schemeClr val="tx1"/>
                </a:solidFill>
                <a:latin typeface="Arial"/>
                <a:cs typeface="Arial"/>
              </a:rPr>
              <a:t>CITY OF Bend |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388590" y="302993"/>
            <a:ext cx="9455001" cy="457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7" descr="City of Bend logo element, the Bend Bug." title="Bend Bu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35" y="74393"/>
            <a:ext cx="914400" cy="9144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3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26392"/>
            <a:ext cx="12192000" cy="43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2A636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388591" y="1026392"/>
            <a:ext cx="9414819" cy="433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88591" y="5357305"/>
            <a:ext cx="8026461" cy="712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126164"/>
            <a:ext cx="12192000" cy="731520"/>
          </a:xfrm>
          <a:prstGeom prst="rect">
            <a:avLst/>
          </a:prstGeom>
          <a:solidFill>
            <a:srgbClr val="E2E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>
                <a:solidFill>
                  <a:schemeClr val="tx1"/>
                </a:solidFill>
                <a:latin typeface="Arial"/>
                <a:cs typeface="Arial"/>
              </a:rPr>
              <a:t>CITY OF Bend |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388590" y="302993"/>
            <a:ext cx="9455001" cy="457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 descr="City of Bend logo element, the Bend Bug." title="Bend Bu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35" y="74393"/>
            <a:ext cx="914400" cy="9144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2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Sag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>
                <a:solidFill>
                  <a:schemeClr val="bg1"/>
                </a:solidFill>
                <a:latin typeface="Arial"/>
                <a:cs typeface="Arial"/>
              </a:rPr>
              <a:t>CITY Of</a:t>
            </a:r>
            <a:r>
              <a:rPr lang="en-US" sz="1000" b="1" i="0" baseline="0" dirty="0">
                <a:solidFill>
                  <a:schemeClr val="bg1"/>
                </a:solidFill>
                <a:latin typeface="Arial"/>
                <a:cs typeface="Arial"/>
              </a:rPr>
              <a:t> Bend |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68626" y="250203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9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Junip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>
                <a:solidFill>
                  <a:schemeClr val="bg1"/>
                </a:solidFill>
                <a:latin typeface="Arial"/>
                <a:cs typeface="Arial"/>
              </a:rPr>
              <a:t>CITY OF</a:t>
            </a:r>
            <a:r>
              <a:rPr lang="en-US" sz="1000" b="1" i="0" baseline="0" dirty="0">
                <a:solidFill>
                  <a:schemeClr val="bg1"/>
                </a:solidFill>
                <a:latin typeface="Arial"/>
                <a:cs typeface="Arial"/>
              </a:rPr>
              <a:t> Bend |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768626" y="250203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7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Cinder Cone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>
                <a:solidFill>
                  <a:schemeClr val="bg1"/>
                </a:solidFill>
                <a:latin typeface="Arial"/>
                <a:cs typeface="Arial"/>
              </a:rPr>
              <a:t>CITY OF Bend |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68626" y="250203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1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Oliv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3762" y="6240455"/>
            <a:ext cx="1166500" cy="481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000" b="1" i="0" dirty="0">
                <a:solidFill>
                  <a:schemeClr val="bg1"/>
                </a:solidFill>
                <a:latin typeface="Arial"/>
                <a:cs typeface="Arial"/>
              </a:rPr>
              <a:t>CITY OF Bend |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68626" y="250203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3988" y="6245352"/>
            <a:ext cx="6200775" cy="4846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00" b="1" cap="all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b="1" dirty="0"/>
              <a:t>Click to Add Department or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10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r" defTabSz="457200" rtl="0" eaLnBrk="1" latinLnBrk="0" hangingPunct="1">
        <a:spcBef>
          <a:spcPct val="0"/>
        </a:spcBef>
        <a:buNone/>
        <a:defRPr sz="28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Housing Department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C3E163-CEEB-4770-8C63-5DBFBD0A7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AHAC Shelter update </a:t>
            </a:r>
            <a:br>
              <a:rPr lang="en-US" dirty="0"/>
            </a:br>
            <a:r>
              <a:rPr lang="en-US" dirty="0"/>
              <a:t>June 8, 2022</a:t>
            </a:r>
          </a:p>
        </p:txBody>
      </p:sp>
    </p:spTree>
    <p:extLst>
      <p:ext uri="{BB962C8B-B14F-4D97-AF65-F5344CB8AC3E}">
        <p14:creationId xmlns:p14="http://schemas.microsoft.com/office/powerpoint/2010/main" val="226208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B36FE-031A-499F-9DEE-5928D1BAE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760" y="1034581"/>
            <a:ext cx="5384800" cy="5046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Temporary Outdoor Shelter is a place for people without permanent housing to safely sleep at night in temporary structures.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8CA3A2-1F73-441A-9085-45812E307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760" y="476251"/>
            <a:ext cx="5384800" cy="56499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Request for Qualifications – July 2021</a:t>
            </a:r>
          </a:p>
          <a:p>
            <a:r>
              <a:rPr lang="en-US" sz="1800" dirty="0"/>
              <a:t>Request for Proposals – November 2021</a:t>
            </a:r>
          </a:p>
          <a:p>
            <a:r>
              <a:rPr lang="en-US" sz="1800" dirty="0"/>
              <a:t>Intent to Award to Central Oregon Villages – January 28, 2022</a:t>
            </a:r>
          </a:p>
          <a:p>
            <a:r>
              <a:rPr lang="en-US" sz="1800" dirty="0"/>
              <a:t>Contract for Phase 1 Approved by Council 6/1–not to exceed $45,300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Phase 1 work includes securing the site and extensive community engagement.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Phase 2 (if approved) would include up to 20 pallet shelters.  Focus on women and children.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73D5F8-2563-41A2-BDC4-4780AA5DF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Temporary Outdoor shelter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3A637-4011-40D2-B55E-89D32C913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Housing department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51E97-5350-42C2-9AF4-2118941CB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1177456"/>
            <a:ext cx="5384800" cy="30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4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82C6B6-E415-4A90-9CF1-7F1FDAE23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727" y="128016"/>
            <a:ext cx="6003637" cy="60432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3DAEE7-8651-497E-A804-AC4A6861BF87}"/>
              </a:ext>
            </a:extLst>
          </p:cNvPr>
          <p:cNvSpPr txBox="1"/>
          <p:nvPr/>
        </p:nvSpPr>
        <p:spPr>
          <a:xfrm>
            <a:off x="6188364" y="1154019"/>
            <a:ext cx="60036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Corner of Bear Creek and 27th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3.87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Larkspur Neighborhood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Site will be leased directly by Central Oregon Villages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1070D5-BFB0-4971-8E14-EC5C52F09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19357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B36FE-031A-499F-9DEE-5928D1BAE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760" y="1034581"/>
            <a:ext cx="5384800" cy="5046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1700" dirty="0"/>
              <a:t>Franklin Avenue Shelter is the temporary Turnkey site while Bend Value Inn is renovated.  Renovations have commenced and are on schedule.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8CA3A2-1F73-441A-9085-45812E307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760" y="476251"/>
            <a:ext cx="5384800" cy="56499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r>
              <a:rPr lang="en-US" b="1" dirty="0"/>
              <a:t>Update</a:t>
            </a:r>
          </a:p>
          <a:p>
            <a:pPr lvl="1"/>
            <a:r>
              <a:rPr lang="en-US" dirty="0"/>
              <a:t>Purchased with General Funds 2022</a:t>
            </a:r>
          </a:p>
          <a:p>
            <a:pPr lvl="1"/>
            <a:r>
              <a:rPr lang="en-US" dirty="0"/>
              <a:t>Move complete May 13th</a:t>
            </a:r>
          </a:p>
          <a:p>
            <a:pPr lvl="1"/>
            <a:r>
              <a:rPr lang="en-US" dirty="0"/>
              <a:t>41 clients (7 children)</a:t>
            </a:r>
          </a:p>
          <a:p>
            <a:pPr lvl="1"/>
            <a:r>
              <a:rPr lang="en-US" dirty="0"/>
              <a:t>24 rooms in use (including 2 ADA in the back building)</a:t>
            </a:r>
          </a:p>
          <a:p>
            <a:pPr lvl="1"/>
            <a:r>
              <a:rPr lang="en-US" dirty="0"/>
              <a:t>REACH providing case management</a:t>
            </a:r>
          </a:p>
          <a:p>
            <a:pPr lvl="1"/>
            <a:r>
              <a:rPr lang="en-US" dirty="0"/>
              <a:t>Family Kitchen providing daily meals</a:t>
            </a:r>
          </a:p>
          <a:p>
            <a:pPr lvl="1"/>
            <a:r>
              <a:rPr lang="en-US" dirty="0"/>
              <a:t>Security on site overnight</a:t>
            </a:r>
          </a:p>
          <a:p>
            <a:pPr lvl="1"/>
            <a:r>
              <a:rPr lang="en-US" dirty="0"/>
              <a:t>Housing staff meeting with businesses next week</a:t>
            </a:r>
          </a:p>
          <a:p>
            <a:pPr lvl="1"/>
            <a:r>
              <a:rPr lang="en-US" dirty="0"/>
              <a:t>2 households have transitioned to permanent housing </a:t>
            </a:r>
          </a:p>
          <a:p>
            <a:pPr lvl="1"/>
            <a:r>
              <a:rPr lang="en-US" dirty="0"/>
              <a:t>Transition back to Division 10/2022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73D5F8-2563-41A2-BDC4-4780AA5DF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Franklin avenue shelter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3A637-4011-40D2-B55E-89D32C913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Housing department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6BE15-BF9E-445D-86B3-306AF11A4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777024"/>
            <a:ext cx="3909369" cy="28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3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E6302-CD3D-4E81-B4B2-DD04D1C1C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760" y="751647"/>
            <a:ext cx="5384800" cy="577823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Day services to begin mid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Bend Facilities making minor repairs and painting</a:t>
            </a:r>
          </a:p>
          <a:p>
            <a:r>
              <a:rPr lang="en-US" dirty="0"/>
              <a:t>Shepherd’s House is actively addressing unauthorized camping in area.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5/31/22 (Tuesday): 88 guests</a:t>
            </a:r>
          </a:p>
          <a:p>
            <a:pPr marL="0" indent="0">
              <a:buNone/>
            </a:pPr>
            <a:r>
              <a:rPr lang="en-US" dirty="0"/>
              <a:t>6/1/22 (Wednesday): 92 guests</a:t>
            </a:r>
          </a:p>
          <a:p>
            <a:pPr marL="0" indent="0">
              <a:buNone/>
            </a:pPr>
            <a:r>
              <a:rPr lang="en-US" dirty="0"/>
              <a:t>6/2/22 (Thursday): 93 guests</a:t>
            </a:r>
          </a:p>
          <a:p>
            <a:pPr marL="0" indent="0">
              <a:buNone/>
            </a:pPr>
            <a:r>
              <a:rPr lang="en-US" dirty="0"/>
              <a:t>6/3/22 (Friday): 93 guests</a:t>
            </a:r>
          </a:p>
          <a:p>
            <a:pPr marL="0" indent="0">
              <a:buNone/>
            </a:pPr>
            <a:r>
              <a:rPr lang="en-US" dirty="0"/>
              <a:t>6/4/22 (Saturday): 90 guests</a:t>
            </a:r>
          </a:p>
          <a:p>
            <a:pPr marL="0" indent="0">
              <a:buNone/>
            </a:pPr>
            <a:r>
              <a:rPr lang="en-US" dirty="0"/>
              <a:t>6/5/22 (Sunday): 94 guests</a:t>
            </a:r>
          </a:p>
          <a:p>
            <a:pPr marL="0" indent="0">
              <a:buNone/>
            </a:pPr>
            <a:r>
              <a:rPr lang="en-US" dirty="0"/>
              <a:t>6/6/22 (Monday): 96 guests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8783C0-AD1D-4781-B481-4BF786B19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Street shelter/ Navigation Center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9E732-8B55-45BB-9CEA-959AF1CF7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2ND STREET SHELTER">
            <a:extLst>
              <a:ext uri="{FF2B5EF4-FFF2-40B4-BE49-F238E27FC236}">
                <a16:creationId xmlns:a16="http://schemas.microsoft.com/office/drawing/2014/main" id="{46B08611-8541-42C4-B23F-114A9F866DB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993529"/>
            <a:ext cx="5384800" cy="37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4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5EC3899-02B2-4E13-8B1E-83F74FF225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3863" y="1583531"/>
            <a:ext cx="5384800" cy="40386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05B57-68EC-4907-B994-D2A9814D36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Purchased by City with Turnkey funds (2021)</a:t>
            </a:r>
          </a:p>
          <a:p>
            <a:r>
              <a:rPr lang="en-US" dirty="0"/>
              <a:t>Utilized for overflow shelter during winter 2022</a:t>
            </a:r>
          </a:p>
          <a:p>
            <a:r>
              <a:rPr lang="en-US" dirty="0"/>
              <a:t>Renovation to be complete in October in 2022</a:t>
            </a:r>
          </a:p>
          <a:p>
            <a:r>
              <a:rPr lang="en-US" dirty="0"/>
              <a:t>Improvements include:</a:t>
            </a:r>
          </a:p>
          <a:p>
            <a:pPr lvl="1"/>
            <a:r>
              <a:rPr lang="en-US" dirty="0"/>
              <a:t>Flooring replaced</a:t>
            </a:r>
          </a:p>
          <a:p>
            <a:pPr lvl="1"/>
            <a:r>
              <a:rPr lang="en-US" dirty="0"/>
              <a:t>ADA compliant rooms</a:t>
            </a:r>
          </a:p>
          <a:p>
            <a:pPr lvl="1"/>
            <a:r>
              <a:rPr lang="en-US" dirty="0"/>
              <a:t>Asphalt sawcut and removed where elevations will change for accessibility / future ramps</a:t>
            </a:r>
          </a:p>
          <a:p>
            <a:pPr lvl="1"/>
            <a:r>
              <a:rPr lang="en-US" dirty="0"/>
              <a:t>Updated electric and room interiors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1BA4A7-B8E9-4540-B238-EF8AEC68E6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Former Bend value inn on division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DF6C8-3D7F-4794-AADA-7237F52C0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0206"/>
      </p:ext>
    </p:extLst>
  </p:cSld>
  <p:clrMapOvr>
    <a:masterClrMapping/>
  </p:clrMapOvr>
</p:sld>
</file>

<file path=ppt/theme/theme1.xml><?xml version="1.0" encoding="utf-8"?>
<a:theme xmlns:a="http://schemas.openxmlformats.org/drawingml/2006/main" name="City of Bend PowerPoint Theme">
  <a:themeElements>
    <a:clrScheme name="City of Bend">
      <a:dk1>
        <a:srgbClr val="000000"/>
      </a:dk1>
      <a:lt1>
        <a:srgbClr val="FFFFFF"/>
      </a:lt1>
      <a:dk2>
        <a:srgbClr val="2D7B80"/>
      </a:dk2>
      <a:lt2>
        <a:srgbClr val="8CAFB4"/>
      </a:lt2>
      <a:accent1>
        <a:srgbClr val="837B17"/>
      </a:accent1>
      <a:accent2>
        <a:srgbClr val="2D7B80"/>
      </a:accent2>
      <a:accent3>
        <a:srgbClr val="35583D"/>
      </a:accent3>
      <a:accent4>
        <a:srgbClr val="A8422F"/>
      </a:accent4>
      <a:accent5>
        <a:srgbClr val="E2E0C4"/>
      </a:accent5>
      <a:accent6>
        <a:srgbClr val="CAD9DB"/>
      </a:accent6>
      <a:hlink>
        <a:srgbClr val="837B17"/>
      </a:hlink>
      <a:folHlink>
        <a:srgbClr val="E2E0C4"/>
      </a:folHlink>
    </a:clrScheme>
    <a:fontScheme name="City of Bend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B Powerpoint Template.potx" id="{D861D5BA-D232-4818-8E2A-55BAAA04AB48}" vid="{54EEA01A-C8E0-469B-BAC3-F4C375436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nance xmlns="eb336550-a232-45d7-bcef-9dad8df3aeb7">
      <UserInfo>
        <DisplayName/>
        <AccountId xsi:nil="true"/>
        <AccountType/>
      </UserInfo>
    </Finance>
    <FinalforPosting_x003f_ xmlns="eb336550-a232-45d7-bcef-9dad8df3aeb7">false</FinalforPosting_x003f_>
    <Notes xmlns="eb336550-a232-45d7-bcef-9dad8df3aeb7" xsi:nil="true"/>
    <Legal xmlns="eb336550-a232-45d7-bcef-9dad8df3aeb7">
      <UserInfo>
        <DisplayName/>
        <AccountId xsi:nil="true"/>
        <AccountType/>
      </UserInfo>
    </Legal>
    <CMO xmlns="eb336550-a232-45d7-bcef-9dad8df3aeb7">
      <UserInfo>
        <DisplayName/>
        <AccountId xsi:nil="true"/>
        <AccountType/>
      </UserInfo>
    </CMO>
    <SharedWithUsers xmlns="693f91c5-51b6-4c46-a9d2-fc6a7bec80a3">
      <UserInfo>
        <DisplayName>Lynne McConnell</DisplayName>
        <AccountId>80</AccountId>
        <AccountType/>
      </UserInfo>
      <UserInfo>
        <DisplayName>Amy Fraley</DisplayName>
        <AccountId>23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FE6992494DA8458EA3476335AE1573" ma:contentTypeVersion="21" ma:contentTypeDescription="Create a new document." ma:contentTypeScope="" ma:versionID="7e5427b67d02fe9de01e47fa8c3f1845">
  <xsd:schema xmlns:xsd="http://www.w3.org/2001/XMLSchema" xmlns:xs="http://www.w3.org/2001/XMLSchema" xmlns:p="http://schemas.microsoft.com/office/2006/metadata/properties" xmlns:ns2="eb336550-a232-45d7-bcef-9dad8df3aeb7" xmlns:ns3="693f91c5-51b6-4c46-a9d2-fc6a7bec80a3" targetNamespace="http://schemas.microsoft.com/office/2006/metadata/properties" ma:root="true" ma:fieldsID="a166c3bcf8d7338a8d10ddbfc804f3bc" ns2:_="" ns3:_="">
    <xsd:import namespace="eb336550-a232-45d7-bcef-9dad8df3aeb7"/>
    <xsd:import namespace="693f91c5-51b6-4c46-a9d2-fc6a7bec8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egal" minOccurs="0"/>
                <xsd:element ref="ns2:Finance" minOccurs="0"/>
                <xsd:element ref="ns2:CMO" minOccurs="0"/>
                <xsd:element ref="ns2:FinalforPosting_x003f_" minOccurs="0"/>
                <xsd:element ref="ns2:Notes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36550-a232-45d7-bcef-9dad8df3ae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egal" ma:index="18" nillable="true" ma:displayName="Legal" ma:format="Dropdown" ma:list="UserInfo" ma:SharePointGroup="0" ma:internalName="Legal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inance" ma:index="19" nillable="true" ma:displayName="Finance" ma:format="Dropdown" ma:list="UserInfo" ma:SharePointGroup="0" ma:internalName="Financ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MO" ma:index="20" nillable="true" ma:displayName="CMO" ma:format="Dropdown" ma:list="UserInfo" ma:SharePointGroup="0" ma:internalName="CM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inalforPosting_x003f_" ma:index="21" nillable="true" ma:displayName="Final for Posting?" ma:default="0" ma:format="Dropdown" ma:internalName="FinalforPosting_x003f_">
      <xsd:simpleType>
        <xsd:restriction base="dms:Boolean"/>
      </xsd:simpleType>
    </xsd:element>
    <xsd:element name="Notes" ma:index="22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f91c5-51b6-4c46-a9d2-fc6a7bec80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0609E6-B8F2-4454-BBE7-DF6C654048BC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93f91c5-51b6-4c46-a9d2-fc6a7bec80a3"/>
    <ds:schemaRef ds:uri="eb336550-a232-45d7-bcef-9dad8df3ae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8C694E-E0AD-477F-8CAF-AD3F98D762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4DD6BB-62CC-4C24-BE91-DE9BA6347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36550-a232-45d7-bcef-9dad8df3aeb7"/>
    <ds:schemaRef ds:uri="693f91c5-51b6-4c46-a9d2-fc6a7bec8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COB Powerpoint Template</Template>
  <TotalTime>974</TotalTime>
  <Words>362</Words>
  <Application>Microsoft Office PowerPoint</Application>
  <PresentationFormat>Widescreen</PresentationFormat>
  <Paragraphs>84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City of Bend PowerPoint Theme</vt:lpstr>
      <vt:lpstr>AHAC Shelter update  June 8, 2022</vt:lpstr>
      <vt:lpstr>Temporary Outdoor shelter</vt:lpstr>
      <vt:lpstr>Location</vt:lpstr>
      <vt:lpstr>Franklin avenue shelter </vt:lpstr>
      <vt:lpstr>2nd Street shelter/ Navigation Center </vt:lpstr>
      <vt:lpstr>Former Bend value inn on division</vt:lpstr>
    </vt:vector>
  </TitlesOfParts>
  <Company>City of Bend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Eagan</dc:creator>
  <cp:lastModifiedBy>Amy Fraley</cp:lastModifiedBy>
  <cp:revision>66</cp:revision>
  <cp:lastPrinted>2022-05-23T17:03:11Z</cp:lastPrinted>
  <dcterms:created xsi:type="dcterms:W3CDTF">2022-04-21T15:09:51Z</dcterms:created>
  <dcterms:modified xsi:type="dcterms:W3CDTF">2022-06-08T19:36:12Z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0x01010086FE6992494DA8458EA3476335AE1573</vt:lpwstr>
  </property>
</Properties>
</file>