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63" r:id="rId2"/>
    <p:sldId id="258" r:id="rId3"/>
    <p:sldId id="259" r:id="rId4"/>
    <p:sldId id="260" r:id="rId5"/>
    <p:sldId id="262" r:id="rId6"/>
    <p:sldId id="261" r:id="rId7"/>
  </p:sldIdLst>
  <p:sldSz cx="12192000" cy="6858000"/>
  <p:notesSz cx="6858000" cy="9144000"/>
  <p:defaultTextStyle>
    <a:defPPr>
      <a:defRPr lang="en-V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96A3F"/>
    <a:srgbClr val="7C476D"/>
    <a:srgbClr val="19696E"/>
    <a:srgbClr val="2C5D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A710582-8119-4B13-B423-3AC66487594C}" v="1" dt="2023-07-10T16:06:33.17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6374" autoAdjust="0"/>
  </p:normalViewPr>
  <p:slideViewPr>
    <p:cSldViewPr snapToGrid="0" snapToObjects="1">
      <p:cViewPr varScale="1">
        <p:scale>
          <a:sx n="86" d="100"/>
          <a:sy n="86" d="100"/>
        </p:scale>
        <p:origin x="51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37" d="100"/>
          <a:sy n="137" d="100"/>
        </p:scale>
        <p:origin x="4744" y="2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llissa Kamanya" userId="162783c9-e4c5-4baa-8f11-25302d35efc4" providerId="ADAL" clId="{44A6E6B9-0655-4BDA-8F23-91D80E826B05}"/>
    <pc:docChg chg="undo custSel delSld modSld">
      <pc:chgData name="Mellissa Kamanya" userId="162783c9-e4c5-4baa-8f11-25302d35efc4" providerId="ADAL" clId="{44A6E6B9-0655-4BDA-8F23-91D80E826B05}" dt="2023-07-07T21:57:46.960" v="2509" actId="6549"/>
      <pc:docMkLst>
        <pc:docMk/>
      </pc:docMkLst>
      <pc:sldChg chg="del">
        <pc:chgData name="Mellissa Kamanya" userId="162783c9-e4c5-4baa-8f11-25302d35efc4" providerId="ADAL" clId="{44A6E6B9-0655-4BDA-8F23-91D80E826B05}" dt="2023-07-07T20:13:56.097" v="1371" actId="2696"/>
        <pc:sldMkLst>
          <pc:docMk/>
          <pc:sldMk cId="1760285974" sldId="257"/>
        </pc:sldMkLst>
      </pc:sldChg>
      <pc:sldChg chg="addSp delSp modSp mod modClrScheme chgLayout">
        <pc:chgData name="Mellissa Kamanya" userId="162783c9-e4c5-4baa-8f11-25302d35efc4" providerId="ADAL" clId="{44A6E6B9-0655-4BDA-8F23-91D80E826B05}" dt="2023-07-07T20:11:41.094" v="1370" actId="1076"/>
        <pc:sldMkLst>
          <pc:docMk/>
          <pc:sldMk cId="1694928887" sldId="258"/>
        </pc:sldMkLst>
        <pc:spChg chg="mod ord">
          <ac:chgData name="Mellissa Kamanya" userId="162783c9-e4c5-4baa-8f11-25302d35efc4" providerId="ADAL" clId="{44A6E6B9-0655-4BDA-8F23-91D80E826B05}" dt="2023-07-07T20:11:31.438" v="1368" actId="1076"/>
          <ac:spMkLst>
            <pc:docMk/>
            <pc:sldMk cId="1694928887" sldId="258"/>
            <ac:spMk id="2" creationId="{00BCC88D-AA1D-2249-9C38-EA0D99268468}"/>
          </ac:spMkLst>
        </pc:spChg>
        <pc:spChg chg="del">
          <ac:chgData name="Mellissa Kamanya" userId="162783c9-e4c5-4baa-8f11-25302d35efc4" providerId="ADAL" clId="{44A6E6B9-0655-4BDA-8F23-91D80E826B05}" dt="2023-07-07T19:58:39.358" v="637" actId="478"/>
          <ac:spMkLst>
            <pc:docMk/>
            <pc:sldMk cId="1694928887" sldId="258"/>
            <ac:spMk id="3" creationId="{EF6A4B3B-6D9E-774E-8C64-D63FEBBB288C}"/>
          </ac:spMkLst>
        </pc:spChg>
        <pc:spChg chg="mod ord">
          <ac:chgData name="Mellissa Kamanya" userId="162783c9-e4c5-4baa-8f11-25302d35efc4" providerId="ADAL" clId="{44A6E6B9-0655-4BDA-8F23-91D80E826B05}" dt="2023-07-07T20:11:41.094" v="1370" actId="1076"/>
          <ac:spMkLst>
            <pc:docMk/>
            <pc:sldMk cId="1694928887" sldId="258"/>
            <ac:spMk id="4" creationId="{A1407C65-CC52-984A-806A-8F191272F025}"/>
          </ac:spMkLst>
        </pc:spChg>
        <pc:spChg chg="add del mod ord">
          <ac:chgData name="Mellissa Kamanya" userId="162783c9-e4c5-4baa-8f11-25302d35efc4" providerId="ADAL" clId="{44A6E6B9-0655-4BDA-8F23-91D80E826B05}" dt="2023-07-07T20:00:42.371" v="675" actId="700"/>
          <ac:spMkLst>
            <pc:docMk/>
            <pc:sldMk cId="1694928887" sldId="258"/>
            <ac:spMk id="5" creationId="{64009D55-A8BE-034E-8998-BDCFB557B56C}"/>
          </ac:spMkLst>
        </pc:spChg>
        <pc:spChg chg="add del mod ord">
          <ac:chgData name="Mellissa Kamanya" userId="162783c9-e4c5-4baa-8f11-25302d35efc4" providerId="ADAL" clId="{44A6E6B9-0655-4BDA-8F23-91D80E826B05}" dt="2023-07-07T20:00:46.379" v="676"/>
          <ac:spMkLst>
            <pc:docMk/>
            <pc:sldMk cId="1694928887" sldId="258"/>
            <ac:spMk id="6" creationId="{88DF702B-48F5-963C-1AC0-DD4AC59E25AF}"/>
          </ac:spMkLst>
        </pc:spChg>
        <pc:picChg chg="add mod ord modCrop">
          <ac:chgData name="Mellissa Kamanya" userId="162783c9-e4c5-4baa-8f11-25302d35efc4" providerId="ADAL" clId="{44A6E6B9-0655-4BDA-8F23-91D80E826B05}" dt="2023-07-07T20:11:38.510" v="1369" actId="1076"/>
          <ac:picMkLst>
            <pc:docMk/>
            <pc:sldMk cId="1694928887" sldId="258"/>
            <ac:picMk id="7" creationId="{577FBC30-C537-A5D7-72A8-459493673395}"/>
          </ac:picMkLst>
        </pc:picChg>
      </pc:sldChg>
      <pc:sldChg chg="addSp delSp modSp mod">
        <pc:chgData name="Mellissa Kamanya" userId="162783c9-e4c5-4baa-8f11-25302d35efc4" providerId="ADAL" clId="{44A6E6B9-0655-4BDA-8F23-91D80E826B05}" dt="2023-07-07T21:52:27.562" v="2485" actId="1076"/>
        <pc:sldMkLst>
          <pc:docMk/>
          <pc:sldMk cId="418947573" sldId="259"/>
        </pc:sldMkLst>
        <pc:spChg chg="del mod">
          <ac:chgData name="Mellissa Kamanya" userId="162783c9-e4c5-4baa-8f11-25302d35efc4" providerId="ADAL" clId="{44A6E6B9-0655-4BDA-8F23-91D80E826B05}" dt="2023-07-07T19:20:01.995" v="3" actId="478"/>
          <ac:spMkLst>
            <pc:docMk/>
            <pc:sldMk cId="418947573" sldId="259"/>
            <ac:spMk id="2" creationId="{E313D19D-D442-8248-AA2C-73F65890BE67}"/>
          </ac:spMkLst>
        </pc:spChg>
        <pc:spChg chg="del">
          <ac:chgData name="Mellissa Kamanya" userId="162783c9-e4c5-4baa-8f11-25302d35efc4" providerId="ADAL" clId="{44A6E6B9-0655-4BDA-8F23-91D80E826B05}" dt="2023-07-07T19:19:58.115" v="0" actId="931"/>
          <ac:spMkLst>
            <pc:docMk/>
            <pc:sldMk cId="418947573" sldId="259"/>
            <ac:spMk id="3" creationId="{93B978DD-5C25-5347-8924-3CF15A85FB76}"/>
          </ac:spMkLst>
        </pc:spChg>
        <pc:spChg chg="add del mod">
          <ac:chgData name="Mellissa Kamanya" userId="162783c9-e4c5-4baa-8f11-25302d35efc4" providerId="ADAL" clId="{44A6E6B9-0655-4BDA-8F23-91D80E826B05}" dt="2023-07-07T19:20:04.896" v="4" actId="478"/>
          <ac:spMkLst>
            <pc:docMk/>
            <pc:sldMk cId="418947573" sldId="259"/>
            <ac:spMk id="7" creationId="{47F2C07A-0BCC-A648-3C16-37C0A573871E}"/>
          </ac:spMkLst>
        </pc:spChg>
        <pc:spChg chg="add del mod">
          <ac:chgData name="Mellissa Kamanya" userId="162783c9-e4c5-4baa-8f11-25302d35efc4" providerId="ADAL" clId="{44A6E6B9-0655-4BDA-8F23-91D80E826B05}" dt="2023-07-07T19:43:40.973" v="275" actId="931"/>
          <ac:spMkLst>
            <pc:docMk/>
            <pc:sldMk cId="418947573" sldId="259"/>
            <ac:spMk id="9" creationId="{4FF97BB2-2B15-D126-CEDC-2FA776263978}"/>
          </ac:spMkLst>
        </pc:spChg>
        <pc:picChg chg="add del mod">
          <ac:chgData name="Mellissa Kamanya" userId="162783c9-e4c5-4baa-8f11-25302d35efc4" providerId="ADAL" clId="{44A6E6B9-0655-4BDA-8F23-91D80E826B05}" dt="2023-07-07T19:42:30.584" v="274" actId="478"/>
          <ac:picMkLst>
            <pc:docMk/>
            <pc:sldMk cId="418947573" sldId="259"/>
            <ac:picMk id="5" creationId="{B6F365C1-BD1A-FD94-EB65-A248F3790474}"/>
          </ac:picMkLst>
        </pc:picChg>
        <pc:picChg chg="add mod">
          <ac:chgData name="Mellissa Kamanya" userId="162783c9-e4c5-4baa-8f11-25302d35efc4" providerId="ADAL" clId="{44A6E6B9-0655-4BDA-8F23-91D80E826B05}" dt="2023-07-07T21:52:27.562" v="2485" actId="1076"/>
          <ac:picMkLst>
            <pc:docMk/>
            <pc:sldMk cId="418947573" sldId="259"/>
            <ac:picMk id="11" creationId="{3CC4E5A4-EAE3-926B-5359-42D60684679A}"/>
          </ac:picMkLst>
        </pc:picChg>
      </pc:sldChg>
      <pc:sldChg chg="addSp delSp modSp mod modClrScheme chgLayout">
        <pc:chgData name="Mellissa Kamanya" userId="162783c9-e4c5-4baa-8f11-25302d35efc4" providerId="ADAL" clId="{44A6E6B9-0655-4BDA-8F23-91D80E826B05}" dt="2023-07-07T21:57:46.960" v="2509" actId="6549"/>
        <pc:sldMkLst>
          <pc:docMk/>
          <pc:sldMk cId="1356954816" sldId="260"/>
        </pc:sldMkLst>
        <pc:spChg chg="mod ord">
          <ac:chgData name="Mellissa Kamanya" userId="162783c9-e4c5-4baa-8f11-25302d35efc4" providerId="ADAL" clId="{44A6E6B9-0655-4BDA-8F23-91D80E826B05}" dt="2023-07-07T20:00:19.888" v="669" actId="700"/>
          <ac:spMkLst>
            <pc:docMk/>
            <pc:sldMk cId="1356954816" sldId="260"/>
            <ac:spMk id="2" creationId="{4AA82067-541B-C147-97A7-C3EFEBC7DA28}"/>
          </ac:spMkLst>
        </pc:spChg>
        <pc:spChg chg="del mod ord">
          <ac:chgData name="Mellissa Kamanya" userId="162783c9-e4c5-4baa-8f11-25302d35efc4" providerId="ADAL" clId="{44A6E6B9-0655-4BDA-8F23-91D80E826B05}" dt="2023-07-07T19:34:54.260" v="248" actId="700"/>
          <ac:spMkLst>
            <pc:docMk/>
            <pc:sldMk cId="1356954816" sldId="260"/>
            <ac:spMk id="3" creationId="{912A1656-3C46-B94D-906A-2000BF8ADBE6}"/>
          </ac:spMkLst>
        </pc:spChg>
        <pc:spChg chg="del">
          <ac:chgData name="Mellissa Kamanya" userId="162783c9-e4c5-4baa-8f11-25302d35efc4" providerId="ADAL" clId="{44A6E6B9-0655-4BDA-8F23-91D80E826B05}" dt="2023-07-07T19:34:54.260" v="248" actId="700"/>
          <ac:spMkLst>
            <pc:docMk/>
            <pc:sldMk cId="1356954816" sldId="260"/>
            <ac:spMk id="4" creationId="{93D00C8C-88B4-6C43-9EF0-71CFE0C1918F}"/>
          </ac:spMkLst>
        </pc:spChg>
        <pc:spChg chg="add del mod ord">
          <ac:chgData name="Mellissa Kamanya" userId="162783c9-e4c5-4baa-8f11-25302d35efc4" providerId="ADAL" clId="{44A6E6B9-0655-4BDA-8F23-91D80E826B05}" dt="2023-07-07T19:35:06.001" v="250" actId="700"/>
          <ac:spMkLst>
            <pc:docMk/>
            <pc:sldMk cId="1356954816" sldId="260"/>
            <ac:spMk id="5" creationId="{A106F0E7-9301-A53F-CF11-EC15B8D4E33A}"/>
          </ac:spMkLst>
        </pc:spChg>
        <pc:spChg chg="add mod ord">
          <ac:chgData name="Mellissa Kamanya" userId="162783c9-e4c5-4baa-8f11-25302d35efc4" providerId="ADAL" clId="{44A6E6B9-0655-4BDA-8F23-91D80E826B05}" dt="2023-07-07T21:57:46.960" v="2509" actId="6549"/>
          <ac:spMkLst>
            <pc:docMk/>
            <pc:sldMk cId="1356954816" sldId="260"/>
            <ac:spMk id="6" creationId="{D75E07EB-73D2-F824-EB20-C227CA8075D3}"/>
          </ac:spMkLst>
        </pc:spChg>
        <pc:spChg chg="add del mod ord">
          <ac:chgData name="Mellissa Kamanya" userId="162783c9-e4c5-4baa-8f11-25302d35efc4" providerId="ADAL" clId="{44A6E6B9-0655-4BDA-8F23-91D80E826B05}" dt="2023-07-07T20:00:19.888" v="669" actId="700"/>
          <ac:spMkLst>
            <pc:docMk/>
            <pc:sldMk cId="1356954816" sldId="260"/>
            <ac:spMk id="7" creationId="{1F034175-9819-AEF2-7016-38F81D79AA4C}"/>
          </ac:spMkLst>
        </pc:spChg>
        <pc:spChg chg="add del mod ord">
          <ac:chgData name="Mellissa Kamanya" userId="162783c9-e4c5-4baa-8f11-25302d35efc4" providerId="ADAL" clId="{44A6E6B9-0655-4BDA-8F23-91D80E826B05}" dt="2023-07-07T20:00:25.287" v="670" actId="22"/>
          <ac:spMkLst>
            <pc:docMk/>
            <pc:sldMk cId="1356954816" sldId="260"/>
            <ac:spMk id="8" creationId="{16676E5E-5D1F-3535-D1EE-4332A83EF567}"/>
          </ac:spMkLst>
        </pc:spChg>
        <pc:spChg chg="add del mod">
          <ac:chgData name="Mellissa Kamanya" userId="162783c9-e4c5-4baa-8f11-25302d35efc4" providerId="ADAL" clId="{44A6E6B9-0655-4BDA-8F23-91D80E826B05}" dt="2023-07-07T20:11:11.126" v="1359" actId="931"/>
          <ac:spMkLst>
            <pc:docMk/>
            <pc:sldMk cId="1356954816" sldId="260"/>
            <ac:spMk id="12" creationId="{59D8B1F9-0493-0502-5EC0-E9E631E1ED4C}"/>
          </ac:spMkLst>
        </pc:spChg>
        <pc:spChg chg="add del mod">
          <ac:chgData name="Mellissa Kamanya" userId="162783c9-e4c5-4baa-8f11-25302d35efc4" providerId="ADAL" clId="{44A6E6B9-0655-4BDA-8F23-91D80E826B05}" dt="2023-07-07T21:01:17.486" v="2066" actId="931"/>
          <ac:spMkLst>
            <pc:docMk/>
            <pc:sldMk cId="1356954816" sldId="260"/>
            <ac:spMk id="16" creationId="{E24E0311-3D2F-1922-93A2-09BBA4B674AA}"/>
          </ac:spMkLst>
        </pc:spChg>
        <pc:spChg chg="add del mod">
          <ac:chgData name="Mellissa Kamanya" userId="162783c9-e4c5-4baa-8f11-25302d35efc4" providerId="ADAL" clId="{44A6E6B9-0655-4BDA-8F23-91D80E826B05}" dt="2023-07-07T21:04:22.440" v="2220" actId="478"/>
          <ac:spMkLst>
            <pc:docMk/>
            <pc:sldMk cId="1356954816" sldId="260"/>
            <ac:spMk id="20" creationId="{D5CAE7EC-DDB2-3F1B-2F6F-DCE797DFA8C0}"/>
          </ac:spMkLst>
        </pc:spChg>
        <pc:spChg chg="add del mod">
          <ac:chgData name="Mellissa Kamanya" userId="162783c9-e4c5-4baa-8f11-25302d35efc4" providerId="ADAL" clId="{44A6E6B9-0655-4BDA-8F23-91D80E826B05}" dt="2023-07-07T21:04:33.209" v="2230" actId="931"/>
          <ac:spMkLst>
            <pc:docMk/>
            <pc:sldMk cId="1356954816" sldId="260"/>
            <ac:spMk id="22" creationId="{5A786B28-EBB8-A41D-0093-CE409FA26AC3}"/>
          </ac:spMkLst>
        </pc:spChg>
        <pc:picChg chg="add del mod ord">
          <ac:chgData name="Mellissa Kamanya" userId="162783c9-e4c5-4baa-8f11-25302d35efc4" providerId="ADAL" clId="{44A6E6B9-0655-4BDA-8F23-91D80E826B05}" dt="2023-07-07T20:00:36.522" v="674" actId="21"/>
          <ac:picMkLst>
            <pc:docMk/>
            <pc:sldMk cId="1356954816" sldId="260"/>
            <ac:picMk id="10" creationId="{FE200A2E-F086-832A-206B-E9701B1967E6}"/>
          </ac:picMkLst>
        </pc:picChg>
        <pc:picChg chg="add del mod">
          <ac:chgData name="Mellissa Kamanya" userId="162783c9-e4c5-4baa-8f11-25302d35efc4" providerId="ADAL" clId="{44A6E6B9-0655-4BDA-8F23-91D80E826B05}" dt="2023-07-07T21:00:43.982" v="2065" actId="478"/>
          <ac:picMkLst>
            <pc:docMk/>
            <pc:sldMk cId="1356954816" sldId="260"/>
            <ac:picMk id="14" creationId="{F22EA985-DEB3-C4A5-578B-016AD31AFE37}"/>
          </ac:picMkLst>
        </pc:picChg>
        <pc:picChg chg="add del mod">
          <ac:chgData name="Mellissa Kamanya" userId="162783c9-e4c5-4baa-8f11-25302d35efc4" providerId="ADAL" clId="{44A6E6B9-0655-4BDA-8F23-91D80E826B05}" dt="2023-07-07T21:04:29.933" v="2229" actId="478"/>
          <ac:picMkLst>
            <pc:docMk/>
            <pc:sldMk cId="1356954816" sldId="260"/>
            <ac:picMk id="18" creationId="{44164ACC-A1E1-6D91-267C-A7F2880A0DAE}"/>
          </ac:picMkLst>
        </pc:picChg>
        <pc:picChg chg="add mod">
          <ac:chgData name="Mellissa Kamanya" userId="162783c9-e4c5-4baa-8f11-25302d35efc4" providerId="ADAL" clId="{44A6E6B9-0655-4BDA-8F23-91D80E826B05}" dt="2023-07-07T21:49:04.854" v="2484" actId="1076"/>
          <ac:picMkLst>
            <pc:docMk/>
            <pc:sldMk cId="1356954816" sldId="260"/>
            <ac:picMk id="24" creationId="{115A752B-D504-76C2-356F-A1615E5BA36E}"/>
          </ac:picMkLst>
        </pc:picChg>
      </pc:sldChg>
      <pc:sldChg chg="modSp mod">
        <pc:chgData name="Mellissa Kamanya" userId="162783c9-e4c5-4baa-8f11-25302d35efc4" providerId="ADAL" clId="{44A6E6B9-0655-4BDA-8F23-91D80E826B05}" dt="2023-07-07T20:52:31.698" v="1430" actId="20577"/>
        <pc:sldMkLst>
          <pc:docMk/>
          <pc:sldMk cId="1912660578" sldId="261"/>
        </pc:sldMkLst>
        <pc:spChg chg="mod">
          <ac:chgData name="Mellissa Kamanya" userId="162783c9-e4c5-4baa-8f11-25302d35efc4" providerId="ADAL" clId="{44A6E6B9-0655-4BDA-8F23-91D80E826B05}" dt="2023-07-07T20:52:31.698" v="1430" actId="20577"/>
          <ac:spMkLst>
            <pc:docMk/>
            <pc:sldMk cId="1912660578" sldId="261"/>
            <ac:spMk id="3" creationId="{083281AA-8C49-498D-BB7D-21B7FEE8BBB9}"/>
          </ac:spMkLst>
        </pc:spChg>
      </pc:sldChg>
      <pc:sldChg chg="addSp delSp modSp mod modClrScheme chgLayout">
        <pc:chgData name="Mellissa Kamanya" userId="162783c9-e4c5-4baa-8f11-25302d35efc4" providerId="ADAL" clId="{44A6E6B9-0655-4BDA-8F23-91D80E826B05}" dt="2023-07-07T19:36:04.285" v="253" actId="1076"/>
        <pc:sldMkLst>
          <pc:docMk/>
          <pc:sldMk cId="725673535" sldId="262"/>
        </pc:sldMkLst>
        <pc:spChg chg="mod ord">
          <ac:chgData name="Mellissa Kamanya" userId="162783c9-e4c5-4baa-8f11-25302d35efc4" providerId="ADAL" clId="{44A6E6B9-0655-4BDA-8F23-91D80E826B05}" dt="2023-07-07T19:34:19.940" v="222" actId="122"/>
          <ac:spMkLst>
            <pc:docMk/>
            <pc:sldMk cId="725673535" sldId="262"/>
            <ac:spMk id="2" creationId="{638A8ED2-7904-C348-B111-9D80ED8447B3}"/>
          </ac:spMkLst>
        </pc:spChg>
        <pc:spChg chg="del">
          <ac:chgData name="Mellissa Kamanya" userId="162783c9-e4c5-4baa-8f11-25302d35efc4" providerId="ADAL" clId="{44A6E6B9-0655-4BDA-8F23-91D80E826B05}" dt="2023-07-07T19:34:16.089" v="221" actId="26606"/>
          <ac:spMkLst>
            <pc:docMk/>
            <pc:sldMk cId="725673535" sldId="262"/>
            <ac:spMk id="3" creationId="{BC47B0C1-B6D2-C24B-A2F3-E3CFAE70565E}"/>
          </ac:spMkLst>
        </pc:spChg>
        <pc:spChg chg="mod ord">
          <ac:chgData name="Mellissa Kamanya" userId="162783c9-e4c5-4baa-8f11-25302d35efc4" providerId="ADAL" clId="{44A6E6B9-0655-4BDA-8F23-91D80E826B05}" dt="2023-07-07T19:34:38.347" v="247" actId="20577"/>
          <ac:spMkLst>
            <pc:docMk/>
            <pc:sldMk cId="725673535" sldId="262"/>
            <ac:spMk id="4" creationId="{78FEBBE8-4B04-DE4B-B994-D728B19D7454}"/>
          </ac:spMkLst>
        </pc:spChg>
        <pc:picChg chg="add mod">
          <ac:chgData name="Mellissa Kamanya" userId="162783c9-e4c5-4baa-8f11-25302d35efc4" providerId="ADAL" clId="{44A6E6B9-0655-4BDA-8F23-91D80E826B05}" dt="2023-07-07T19:36:04.285" v="253" actId="1076"/>
          <ac:picMkLst>
            <pc:docMk/>
            <pc:sldMk cId="725673535" sldId="262"/>
            <ac:picMk id="6" creationId="{79385773-61AB-C6D0-C1EC-CA5E1D25DFC0}"/>
          </ac:picMkLst>
        </pc:picChg>
      </pc:sldChg>
    </pc:docChg>
  </pc:docChgLst>
  <pc:docChgLst>
    <pc:chgData name="Mellissa Kamanya" userId="162783c9-e4c5-4baa-8f11-25302d35efc4" providerId="ADAL" clId="{9A710582-8119-4B13-B423-3AC66487594C}"/>
    <pc:docChg chg="undo custSel modSld">
      <pc:chgData name="Mellissa Kamanya" userId="162783c9-e4c5-4baa-8f11-25302d35efc4" providerId="ADAL" clId="{9A710582-8119-4B13-B423-3AC66487594C}" dt="2023-07-10T16:07:16.991" v="5" actId="1076"/>
      <pc:docMkLst>
        <pc:docMk/>
      </pc:docMkLst>
      <pc:sldChg chg="addSp delSp modSp mod modClrScheme chgLayout">
        <pc:chgData name="Mellissa Kamanya" userId="162783c9-e4c5-4baa-8f11-25302d35efc4" providerId="ADAL" clId="{9A710582-8119-4B13-B423-3AC66487594C}" dt="2023-07-10T16:06:39.831" v="2" actId="26606"/>
        <pc:sldMkLst>
          <pc:docMk/>
          <pc:sldMk cId="418947573" sldId="259"/>
        </pc:sldMkLst>
        <pc:spChg chg="add del mod">
          <ac:chgData name="Mellissa Kamanya" userId="162783c9-e4c5-4baa-8f11-25302d35efc4" providerId="ADAL" clId="{9A710582-8119-4B13-B423-3AC66487594C}" dt="2023-07-10T16:06:39.831" v="2" actId="26606"/>
          <ac:spMkLst>
            <pc:docMk/>
            <pc:sldMk cId="418947573" sldId="259"/>
            <ac:spMk id="16" creationId="{3CB933FE-D4EB-541F-FD7C-E5AA6ADC0C1D}"/>
          </ac:spMkLst>
        </pc:spChg>
        <pc:spChg chg="add del mod">
          <ac:chgData name="Mellissa Kamanya" userId="162783c9-e4c5-4baa-8f11-25302d35efc4" providerId="ADAL" clId="{9A710582-8119-4B13-B423-3AC66487594C}" dt="2023-07-10T16:06:39.831" v="2" actId="26606"/>
          <ac:spMkLst>
            <pc:docMk/>
            <pc:sldMk cId="418947573" sldId="259"/>
            <ac:spMk id="18" creationId="{058F5734-057D-5869-F939-E2F058D38B6A}"/>
          </ac:spMkLst>
        </pc:spChg>
        <pc:picChg chg="mod">
          <ac:chgData name="Mellissa Kamanya" userId="162783c9-e4c5-4baa-8f11-25302d35efc4" providerId="ADAL" clId="{9A710582-8119-4B13-B423-3AC66487594C}" dt="2023-07-10T16:06:39.831" v="2" actId="26606"/>
          <ac:picMkLst>
            <pc:docMk/>
            <pc:sldMk cId="418947573" sldId="259"/>
            <ac:picMk id="11" creationId="{3CC4E5A4-EAE3-926B-5359-42D60684679A}"/>
          </ac:picMkLst>
        </pc:picChg>
      </pc:sldChg>
      <pc:sldChg chg="modSp mod">
        <pc:chgData name="Mellissa Kamanya" userId="162783c9-e4c5-4baa-8f11-25302d35efc4" providerId="ADAL" clId="{9A710582-8119-4B13-B423-3AC66487594C}" dt="2023-07-10T16:07:10.182" v="4" actId="1076"/>
        <pc:sldMkLst>
          <pc:docMk/>
          <pc:sldMk cId="1356954816" sldId="260"/>
        </pc:sldMkLst>
        <pc:spChg chg="mod">
          <ac:chgData name="Mellissa Kamanya" userId="162783c9-e4c5-4baa-8f11-25302d35efc4" providerId="ADAL" clId="{9A710582-8119-4B13-B423-3AC66487594C}" dt="2023-07-10T16:07:10.182" v="4" actId="1076"/>
          <ac:spMkLst>
            <pc:docMk/>
            <pc:sldMk cId="1356954816" sldId="260"/>
            <ac:spMk id="6" creationId="{D75E07EB-73D2-F824-EB20-C227CA8075D3}"/>
          </ac:spMkLst>
        </pc:spChg>
      </pc:sldChg>
      <pc:sldChg chg="modSp mod">
        <pc:chgData name="Mellissa Kamanya" userId="162783c9-e4c5-4baa-8f11-25302d35efc4" providerId="ADAL" clId="{9A710582-8119-4B13-B423-3AC66487594C}" dt="2023-07-10T16:07:16.991" v="5" actId="1076"/>
        <pc:sldMkLst>
          <pc:docMk/>
          <pc:sldMk cId="725673535" sldId="262"/>
        </pc:sldMkLst>
        <pc:spChg chg="mod">
          <ac:chgData name="Mellissa Kamanya" userId="162783c9-e4c5-4baa-8f11-25302d35efc4" providerId="ADAL" clId="{9A710582-8119-4B13-B423-3AC66487594C}" dt="2023-07-10T16:07:16.991" v="5" actId="1076"/>
          <ac:spMkLst>
            <pc:docMk/>
            <pc:sldMk cId="725673535" sldId="262"/>
            <ac:spMk id="4" creationId="{78FEBBE8-4B04-DE4B-B994-D728B19D745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V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0C1954-B190-8A48-B726-6C8D1730B606}" type="datetimeFigureOut">
              <a:rPr lang="en-VE" smtClean="0"/>
              <a:t>07/12/2023</a:t>
            </a:fld>
            <a:endParaRPr lang="en-V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V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V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B18DE4-D3C1-9A47-8022-E43917FD018D}" type="slidenum">
              <a:rPr lang="en-VE" smtClean="0"/>
              <a:t>‹#›</a:t>
            </a:fld>
            <a:endParaRPr lang="en-VE"/>
          </a:p>
        </p:txBody>
      </p:sp>
    </p:spTree>
    <p:extLst>
      <p:ext uri="{BB962C8B-B14F-4D97-AF65-F5344CB8AC3E}">
        <p14:creationId xmlns:p14="http://schemas.microsoft.com/office/powerpoint/2010/main" val="9574435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8E5591-3CD0-7A49-AD04-9BE7752353D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87505" y="2534032"/>
            <a:ext cx="9144000" cy="1074542"/>
          </a:xfrm>
        </p:spPr>
        <p:txBody>
          <a:bodyPr anchor="b"/>
          <a:lstStyle>
            <a:lvl1pPr algn="l">
              <a:defRPr sz="5000" b="1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Add Title</a:t>
            </a:r>
            <a:endParaRPr lang="en-V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97C970-D7A4-E444-B068-3C8DB778BCA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87505" y="3700649"/>
            <a:ext cx="9144000" cy="718950"/>
          </a:xfrm>
        </p:spPr>
        <p:txBody>
          <a:bodyPr/>
          <a:lstStyle>
            <a:lvl1pPr marL="0" indent="0" algn="l">
              <a:buNone/>
              <a:defRPr sz="2400" b="1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Add Presenter Name</a:t>
            </a:r>
            <a:endParaRPr lang="en-VE" dirty="0"/>
          </a:p>
        </p:txBody>
      </p:sp>
      <p:pic>
        <p:nvPicPr>
          <p:cNvPr id="5" name="Picture 4" descr="City of Bend logo.">
            <a:extLst>
              <a:ext uri="{FF2B5EF4-FFF2-40B4-BE49-F238E27FC236}">
                <a16:creationId xmlns:a16="http://schemas.microsoft.com/office/drawing/2014/main" id="{A965FAFB-CDDC-E045-8742-977503756E1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321514" y="-519222"/>
            <a:ext cx="2782556" cy="2782556"/>
          </a:xfrm>
          <a:prstGeom prst="rect">
            <a:avLst/>
          </a:prstGeom>
        </p:spPr>
      </p:pic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BD48BE4-A4C6-415F-9BBC-7E2E3CEF7C6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87413" y="4713288"/>
            <a:ext cx="4614862" cy="6477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Add Presentation Date</a:t>
            </a:r>
          </a:p>
        </p:txBody>
      </p:sp>
    </p:spTree>
    <p:extLst>
      <p:ext uri="{BB962C8B-B14F-4D97-AF65-F5344CB8AC3E}">
        <p14:creationId xmlns:p14="http://schemas.microsoft.com/office/powerpoint/2010/main" val="20177002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terials in Alternate Format Reque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1CAA3028-A474-4E41-B871-23F09796D448}"/>
              </a:ext>
            </a:extLst>
          </p:cNvPr>
          <p:cNvSpPr txBox="1">
            <a:spLocks/>
          </p:cNvSpPr>
          <p:nvPr userDrawn="1"/>
        </p:nvSpPr>
        <p:spPr>
          <a:xfrm>
            <a:off x="831850" y="491263"/>
            <a:ext cx="10515600" cy="59167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500" b="1" i="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3200" b="1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Accommodation Information for People with Disabilities</a:t>
            </a:r>
          </a:p>
        </p:txBody>
      </p:sp>
      <p:pic>
        <p:nvPicPr>
          <p:cNvPr id="1025" name="image10.png" descr="ISA Wheelchair icon.">
            <a:extLst>
              <a:ext uri="{FF2B5EF4-FFF2-40B4-BE49-F238E27FC236}">
                <a16:creationId xmlns:a16="http://schemas.microsoft.com/office/drawing/2014/main" id="{360BB738-557D-E243-8A8C-FEE37D7365C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23" b="1923"/>
          <a:stretch>
            <a:fillRect/>
          </a:stretch>
        </p:blipFill>
        <p:spPr bwMode="auto">
          <a:xfrm>
            <a:off x="961220" y="2868612"/>
            <a:ext cx="1165226" cy="1120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753D9D1-CFBC-0B42-B5B8-5D34BDD253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387350" y="6007509"/>
            <a:ext cx="3473679" cy="868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4207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_Lake">
    <p:bg>
      <p:bgPr>
        <a:solidFill>
          <a:srgbClr val="2C5D8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CEA9DB-ADC1-F949-8C4A-625B06194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2004452"/>
            <a:ext cx="10515600" cy="1500187"/>
          </a:xfrm>
        </p:spPr>
        <p:txBody>
          <a:bodyPr anchor="b"/>
          <a:lstStyle>
            <a:lvl1pPr algn="ctr">
              <a:defRPr sz="5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Add Title</a:t>
            </a:r>
            <a:endParaRPr lang="en-V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64C212-F8CB-A647-B790-A943715F1743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3684027"/>
            <a:ext cx="10515600" cy="1500187"/>
          </a:xfrm>
        </p:spPr>
        <p:txBody>
          <a:bodyPr/>
          <a:lstStyle>
            <a:lvl1pPr marL="0" indent="0" algn="ctr">
              <a:buNone/>
              <a:defRPr sz="24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Add Subhead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F54A158-970F-D14B-B0E6-D0C7E7224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387350" y="6007510"/>
            <a:ext cx="3473679" cy="868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2990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_Juniper">
    <p:bg>
      <p:bgPr>
        <a:solidFill>
          <a:srgbClr val="19696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CEA9DB-ADC1-F949-8C4A-625B06194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2004452"/>
            <a:ext cx="10515600" cy="1500187"/>
          </a:xfrm>
        </p:spPr>
        <p:txBody>
          <a:bodyPr anchor="b"/>
          <a:lstStyle>
            <a:lvl1pPr algn="ctr">
              <a:defRPr sz="5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Add Title</a:t>
            </a:r>
            <a:endParaRPr lang="en-V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64C212-F8CB-A647-B790-A943715F1743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3684027"/>
            <a:ext cx="10515600" cy="1500187"/>
          </a:xfrm>
        </p:spPr>
        <p:txBody>
          <a:bodyPr/>
          <a:lstStyle>
            <a:lvl1pPr marL="0" indent="0" algn="ctr">
              <a:buNone/>
              <a:defRPr sz="24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Add Subhead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43102CE-9BFC-6449-8058-FE562ACF34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387350" y="6007510"/>
            <a:ext cx="3473679" cy="868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2009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_Mountain">
    <p:bg>
      <p:bgPr>
        <a:solidFill>
          <a:srgbClr val="7C476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CEA9DB-ADC1-F949-8C4A-625B06194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2004452"/>
            <a:ext cx="10515600" cy="1500187"/>
          </a:xfrm>
        </p:spPr>
        <p:txBody>
          <a:bodyPr anchor="b"/>
          <a:lstStyle>
            <a:lvl1pPr algn="ctr">
              <a:defRPr sz="5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Add Title</a:t>
            </a:r>
            <a:endParaRPr lang="en-V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64C212-F8CB-A647-B790-A943715F1743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3684027"/>
            <a:ext cx="10515600" cy="1500187"/>
          </a:xfrm>
        </p:spPr>
        <p:txBody>
          <a:bodyPr/>
          <a:lstStyle>
            <a:lvl1pPr marL="0" indent="0" algn="ctr">
              <a:buNone/>
              <a:defRPr sz="24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Add Subhead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E6342EC-7D97-6F47-9DDC-66A8C83DCA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387350" y="6007509"/>
            <a:ext cx="3473679" cy="868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9127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_Pine">
    <p:bg>
      <p:bgPr>
        <a:solidFill>
          <a:srgbClr val="496A3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CEA9DB-ADC1-F949-8C4A-625B06194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2004452"/>
            <a:ext cx="10515600" cy="1500187"/>
          </a:xfrm>
        </p:spPr>
        <p:txBody>
          <a:bodyPr anchor="b"/>
          <a:lstStyle>
            <a:lvl1pPr algn="ctr">
              <a:defRPr sz="5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Add Title</a:t>
            </a:r>
            <a:endParaRPr lang="en-V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64C212-F8CB-A647-B790-A943715F1743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3684027"/>
            <a:ext cx="10515600" cy="1500187"/>
          </a:xfrm>
        </p:spPr>
        <p:txBody>
          <a:bodyPr/>
          <a:lstStyle>
            <a:lvl1pPr marL="0" indent="0" algn="ctr">
              <a:buNone/>
              <a:defRPr sz="24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Add Subhead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64BD011-A7AC-9B47-9607-BC3CCB52C1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387350" y="6007510"/>
            <a:ext cx="3473679" cy="868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0024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CFF70D-A0F3-234A-B753-E2E3BA6B48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233608"/>
            <a:ext cx="5181600" cy="4609408"/>
          </a:xfrm>
        </p:spPr>
        <p:txBody>
          <a:bodyPr/>
          <a:lstStyle>
            <a:lvl1pPr>
              <a:defRPr sz="2400">
                <a:latin typeface="+mn-lt"/>
              </a:defRPr>
            </a:lvl1pPr>
            <a:lvl2pPr>
              <a:defRPr sz="2400">
                <a:latin typeface="+mn-lt"/>
              </a:defRPr>
            </a:lvl2pPr>
            <a:lvl3pPr>
              <a:defRPr sz="2400">
                <a:latin typeface="+mn-lt"/>
              </a:defRPr>
            </a:lvl3pPr>
            <a:lvl4pPr>
              <a:defRPr sz="2400">
                <a:latin typeface="+mn-lt"/>
              </a:defRPr>
            </a:lvl4pPr>
            <a:lvl5pPr>
              <a:defRPr sz="2400"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E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3AE70D-0521-9746-A552-6E1F940E37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233608"/>
            <a:ext cx="5181600" cy="4609408"/>
          </a:xfrm>
        </p:spPr>
        <p:txBody>
          <a:bodyPr/>
          <a:lstStyle>
            <a:lvl1pPr>
              <a:defRPr sz="2400">
                <a:latin typeface="+mn-lt"/>
              </a:defRPr>
            </a:lvl1pPr>
            <a:lvl2pPr>
              <a:defRPr sz="2400">
                <a:latin typeface="+mn-lt"/>
              </a:defRPr>
            </a:lvl2pPr>
            <a:lvl3pPr>
              <a:defRPr sz="2400">
                <a:latin typeface="+mn-lt"/>
              </a:defRPr>
            </a:lvl3pPr>
            <a:lvl4pPr>
              <a:defRPr sz="2400">
                <a:latin typeface="+mn-lt"/>
              </a:defRPr>
            </a:lvl4pPr>
            <a:lvl5pPr>
              <a:defRPr sz="2400"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E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773E4F95-2580-5041-AA53-06498328D83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491263"/>
            <a:ext cx="10515600" cy="591673"/>
          </a:xfrm>
        </p:spPr>
        <p:txBody>
          <a:bodyPr anchor="b"/>
          <a:lstStyle>
            <a:lvl1pPr algn="l">
              <a:defRPr sz="35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Add Title</a:t>
            </a:r>
            <a:endParaRPr lang="en-VE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52604A7-835F-5542-AF13-CDFDFC9C85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387350" y="6007510"/>
            <a:ext cx="3473679" cy="868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8513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CEA9DB-ADC1-F949-8C4A-625B06194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491263"/>
            <a:ext cx="10515600" cy="591673"/>
          </a:xfrm>
        </p:spPr>
        <p:txBody>
          <a:bodyPr anchor="b"/>
          <a:lstStyle>
            <a:lvl1pPr algn="l">
              <a:defRPr sz="35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Add Title</a:t>
            </a:r>
            <a:endParaRPr lang="en-VE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C21CD76-25D5-594E-ADEB-CB807E5890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233608"/>
            <a:ext cx="10509250" cy="4609408"/>
          </a:xfrm>
        </p:spPr>
        <p:txBody>
          <a:bodyPr/>
          <a:lstStyle>
            <a:lvl1pPr>
              <a:defRPr sz="2400">
                <a:latin typeface="+mn-lt"/>
              </a:defRPr>
            </a:lvl1pPr>
            <a:lvl2pPr>
              <a:defRPr sz="2400">
                <a:latin typeface="+mn-lt"/>
              </a:defRPr>
            </a:lvl2pPr>
            <a:lvl3pPr>
              <a:defRPr sz="2400">
                <a:latin typeface="+mn-lt"/>
              </a:defRPr>
            </a:lvl3pPr>
            <a:lvl4pPr>
              <a:defRPr sz="2400">
                <a:latin typeface="+mn-lt"/>
              </a:defRPr>
            </a:lvl4pPr>
            <a:lvl5pPr>
              <a:defRPr sz="2400"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E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488EB05-96E1-004A-811C-99412A4626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387350" y="5989580"/>
            <a:ext cx="3473679" cy="868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4141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7D87D0-B602-114E-A444-F8DA9664286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112838"/>
          </a:xfrm>
        </p:spPr>
        <p:txBody>
          <a:bodyPr anchor="b"/>
          <a:lstStyle>
            <a:lvl1pPr>
              <a:defRPr sz="3000"/>
            </a:lvl1pPr>
          </a:lstStyle>
          <a:p>
            <a:r>
              <a:rPr lang="en-US" dirty="0"/>
              <a:t>Add Title</a:t>
            </a:r>
            <a:endParaRPr lang="en-V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BDFC80-E65C-D74C-8074-207303D8CE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393193"/>
            <a:ext cx="6172200" cy="5467858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E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DD7A09-E74F-D346-A311-2AAE4E50AB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570038"/>
            <a:ext cx="3932237" cy="4298950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7DFA95E-CAD7-1149-BA4B-CCB6DF3DC6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387350" y="6007510"/>
            <a:ext cx="3473679" cy="868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2532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id="{2068B354-1D8B-D84B-84EB-5BB9CF9B0F1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813816" y="342174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VE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5B523BF7-C542-FB4F-8048-2B4489E5C72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491263"/>
            <a:ext cx="10515600" cy="591673"/>
          </a:xfrm>
        </p:spPr>
        <p:txBody>
          <a:bodyPr anchor="b"/>
          <a:lstStyle>
            <a:lvl1pPr algn="l">
              <a:defRPr sz="35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Add Title</a:t>
            </a:r>
            <a:endParaRPr lang="en-VE" dirty="0"/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5CFB0686-C626-E548-80D4-E39FC23F47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415213" y="1234459"/>
            <a:ext cx="3932237" cy="4389082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0EB47C4A-270D-F348-9128-DCB2B60480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3815" y="1234458"/>
            <a:ext cx="6417301" cy="4389083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E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FC9E1D7-3928-844F-A018-CA9A7F3A31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387350" y="6007509"/>
            <a:ext cx="3473679" cy="868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064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5BE9E81-4F3D-E044-B745-2E9D43C9E9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V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D0F2F3-C089-C54E-9F4F-4BB94AB924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1636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E" dirty="0"/>
          </a:p>
        </p:txBody>
      </p:sp>
    </p:spTree>
    <p:extLst>
      <p:ext uri="{BB962C8B-B14F-4D97-AF65-F5344CB8AC3E}">
        <p14:creationId xmlns:p14="http://schemas.microsoft.com/office/powerpoint/2010/main" val="1353596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8" r:id="rId3"/>
    <p:sldLayoutId id="2147483659" r:id="rId4"/>
    <p:sldLayoutId id="2147483660" r:id="rId5"/>
    <p:sldLayoutId id="2147483652" r:id="rId6"/>
    <p:sldLayoutId id="2147483661" r:id="rId7"/>
    <p:sldLayoutId id="2147483656" r:id="rId8"/>
    <p:sldLayoutId id="2147483654" r:id="rId9"/>
    <p:sldLayoutId id="2147483662" r:id="rId10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000" b="1" i="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V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mailto:mkamanya@bendoregon.gov" TargetMode="Externa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63E3A9-20B0-4D28-A229-33148C2D7BE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Housing Equity Plan Update	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DEC079-40D0-4D24-B7D1-FBFA8F586B4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Mellissa Kamanya, Affordable Housing Coordinator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CF0E2E-028B-48B4-9506-C629B33D01F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July 12, 2023</a:t>
            </a:r>
          </a:p>
        </p:txBody>
      </p:sp>
    </p:spTree>
    <p:extLst>
      <p:ext uri="{BB962C8B-B14F-4D97-AF65-F5344CB8AC3E}">
        <p14:creationId xmlns:p14="http://schemas.microsoft.com/office/powerpoint/2010/main" val="3854000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9" descr="A white paper with black text&#10;&#10;Description automatically generated">
            <a:extLst>
              <a:ext uri="{FF2B5EF4-FFF2-40B4-BE49-F238E27FC236}">
                <a16:creationId xmlns:a16="http://schemas.microsoft.com/office/drawing/2014/main" id="{577FBC30-C537-A5D7-72A8-459493673395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 rotWithShape="1">
          <a:blip r:embed="rId2"/>
          <a:stretch/>
        </p:blipFill>
        <p:spPr>
          <a:xfrm>
            <a:off x="1156293" y="1233608"/>
            <a:ext cx="3572290" cy="4609408"/>
          </a:xfrm>
          <a:prstGeom prst="rect">
            <a:avLst/>
          </a:prstGeom>
          <a:noFill/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0BCC88D-AA1D-2249-9C38-EA0D992684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0" y="1367831"/>
            <a:ext cx="5181600" cy="4609408"/>
          </a:xfrm>
        </p:spPr>
        <p:txBody>
          <a:bodyPr>
            <a:normAutofit/>
          </a:bodyPr>
          <a:lstStyle/>
          <a:p>
            <a:r>
              <a:rPr lang="en-US" sz="2200" dirty="0"/>
              <a:t>As a HUD entitlement, we are required to “Affirmatively Further Fair Housing” (AFFH)</a:t>
            </a:r>
          </a:p>
          <a:p>
            <a:pPr lvl="1"/>
            <a:r>
              <a:rPr lang="en-US" sz="2200" dirty="0"/>
              <a:t>Latest document = 2019’s Analysis of Impediments to Fair Housing (AI)</a:t>
            </a:r>
          </a:p>
          <a:p>
            <a:r>
              <a:rPr lang="en-US" sz="2200" dirty="0"/>
              <a:t>Interim Final Rule (IFR) issued in 2021, restoring some regulations to AFFH</a:t>
            </a:r>
          </a:p>
          <a:p>
            <a:r>
              <a:rPr lang="en-US" sz="2200" dirty="0"/>
              <a:t>In February 2023, HUD released a Notice of Proposed Rule Making </a:t>
            </a:r>
          </a:p>
          <a:p>
            <a:pPr lvl="1"/>
            <a:r>
              <a:rPr lang="en-US" sz="2200" dirty="0"/>
              <a:t>Overview and timing for “Equity Plan”</a:t>
            </a:r>
          </a:p>
          <a:p>
            <a:pPr lvl="1"/>
            <a:r>
              <a:rPr lang="en-US" sz="2200" dirty="0"/>
              <a:t>Our options</a:t>
            </a:r>
          </a:p>
          <a:p>
            <a:r>
              <a:rPr lang="en-US" sz="2200" dirty="0"/>
              <a:t>Begin revision /  update of AI</a:t>
            </a:r>
          </a:p>
          <a:p>
            <a:endParaRPr lang="en-US" sz="2200" dirty="0"/>
          </a:p>
          <a:p>
            <a:pPr marL="0" indent="0">
              <a:buNone/>
            </a:pPr>
            <a:endParaRPr lang="en-US" sz="2200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1407C65-CC52-984A-806A-8F191272F0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302179"/>
            <a:ext cx="10515600" cy="591673"/>
          </a:xfrm>
        </p:spPr>
        <p:txBody>
          <a:bodyPr anchor="b">
            <a:normAutofit/>
          </a:bodyPr>
          <a:lstStyle/>
          <a:p>
            <a:pPr algn="ctr"/>
            <a:r>
              <a:rPr lang="en-US" dirty="0"/>
              <a:t>Purpose</a:t>
            </a:r>
            <a:endParaRPr lang="en-VE" dirty="0"/>
          </a:p>
        </p:txBody>
      </p:sp>
    </p:spTree>
    <p:extLst>
      <p:ext uri="{BB962C8B-B14F-4D97-AF65-F5344CB8AC3E}">
        <p14:creationId xmlns:p14="http://schemas.microsoft.com/office/powerpoint/2010/main" val="16949288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Content Placeholder 10">
            <a:extLst>
              <a:ext uri="{FF2B5EF4-FFF2-40B4-BE49-F238E27FC236}">
                <a16:creationId xmlns:a16="http://schemas.microsoft.com/office/drawing/2014/main" id="{3CC4E5A4-EAE3-926B-5359-42D60684679A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rcRect/>
          <a:stretch/>
        </p:blipFill>
        <p:spPr>
          <a:xfrm>
            <a:off x="2426080" y="373225"/>
            <a:ext cx="8273142" cy="6204858"/>
          </a:xfrm>
        </p:spPr>
      </p:pic>
    </p:spTree>
    <p:extLst>
      <p:ext uri="{BB962C8B-B14F-4D97-AF65-F5344CB8AC3E}">
        <p14:creationId xmlns:p14="http://schemas.microsoft.com/office/powerpoint/2010/main" val="4189475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5E07EB-73D2-F824-EB20-C227CA8075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05887" y="1736992"/>
            <a:ext cx="6047792" cy="3384016"/>
          </a:xfrm>
        </p:spPr>
        <p:txBody>
          <a:bodyPr/>
          <a:lstStyle/>
          <a:p>
            <a:r>
              <a:rPr lang="en-US" dirty="0"/>
              <a:t>Upcoming monthly updates to AHAC</a:t>
            </a:r>
          </a:p>
          <a:p>
            <a:r>
              <a:rPr lang="en-US" dirty="0"/>
              <a:t>Each month a different protected class will be discussed</a:t>
            </a:r>
          </a:p>
          <a:p>
            <a:r>
              <a:rPr lang="en-US" dirty="0"/>
              <a:t>Community feedback received at recent events and City committees</a:t>
            </a:r>
          </a:p>
          <a:p>
            <a:r>
              <a:rPr lang="en-US" dirty="0"/>
              <a:t>Review of upcoming applications – observations made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A82067-541B-C147-97A7-C3EFEBC7DA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Updates</a:t>
            </a:r>
            <a:endParaRPr lang="en-VE" dirty="0"/>
          </a:p>
        </p:txBody>
      </p:sp>
      <p:pic>
        <p:nvPicPr>
          <p:cNvPr id="24" name="Content Placeholder 23" descr="A person holding a magnifying glass&#10;&#10;Description automatically generated">
            <a:extLst>
              <a:ext uri="{FF2B5EF4-FFF2-40B4-BE49-F238E27FC236}">
                <a16:creationId xmlns:a16="http://schemas.microsoft.com/office/drawing/2014/main" id="{115A752B-D504-76C2-356F-A1615E5BA36E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753679" y="1595438"/>
            <a:ext cx="5001337" cy="3751003"/>
          </a:xfrm>
        </p:spPr>
      </p:pic>
    </p:spTree>
    <p:extLst>
      <p:ext uri="{BB962C8B-B14F-4D97-AF65-F5344CB8AC3E}">
        <p14:creationId xmlns:p14="http://schemas.microsoft.com/office/powerpoint/2010/main" val="13569548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group of people sitting at a table&#10;&#10;Description automatically generated">
            <a:extLst>
              <a:ext uri="{FF2B5EF4-FFF2-40B4-BE49-F238E27FC236}">
                <a16:creationId xmlns:a16="http://schemas.microsoft.com/office/drawing/2014/main" id="{79385773-61AB-C6D0-C1EC-CA5E1D25DF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134" y="1371600"/>
            <a:ext cx="5972716" cy="4479537"/>
          </a:xfrm>
          <a:prstGeom prst="rect">
            <a:avLst/>
          </a:prstGeom>
          <a:noFill/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FEBBE8-4B04-DE4B-B994-D728B19D74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89650" y="2231592"/>
            <a:ext cx="5181600" cy="2759552"/>
          </a:xfrm>
        </p:spPr>
        <p:txBody>
          <a:bodyPr>
            <a:normAutofit/>
          </a:bodyPr>
          <a:lstStyle/>
          <a:p>
            <a:r>
              <a:rPr lang="en-US" b="1" u="sng" dirty="0">
                <a:uFill>
                  <a:solidFill>
                    <a:schemeClr val="bg1"/>
                  </a:solidFill>
                </a:uFill>
              </a:rPr>
              <a:t>Participation </a:t>
            </a:r>
          </a:p>
          <a:p>
            <a:pPr lvl="1"/>
            <a:r>
              <a:rPr lang="en-US" dirty="0">
                <a:uFill>
                  <a:solidFill>
                    <a:schemeClr val="bg1"/>
                  </a:solidFill>
                </a:uFill>
              </a:rPr>
              <a:t>TAC</a:t>
            </a:r>
          </a:p>
          <a:p>
            <a:pPr lvl="1"/>
            <a:r>
              <a:rPr lang="en-US" dirty="0">
                <a:uFill>
                  <a:solidFill>
                    <a:schemeClr val="bg1"/>
                  </a:solidFill>
                </a:uFill>
              </a:rPr>
              <a:t>Data sharing, review, and analysis</a:t>
            </a:r>
          </a:p>
          <a:p>
            <a:pPr lvl="1"/>
            <a:r>
              <a:rPr lang="en-US" dirty="0">
                <a:uFill>
                  <a:solidFill>
                    <a:schemeClr val="bg1"/>
                  </a:solidFill>
                </a:uFill>
              </a:rPr>
              <a:t>Outreach</a:t>
            </a:r>
          </a:p>
          <a:p>
            <a:pPr lvl="1"/>
            <a:r>
              <a:rPr lang="en-US" dirty="0">
                <a:uFill>
                  <a:solidFill>
                    <a:schemeClr val="bg1"/>
                  </a:solidFill>
                </a:uFill>
              </a:rPr>
              <a:t>Goal setting</a:t>
            </a:r>
          </a:p>
          <a:p>
            <a:pPr lvl="1"/>
            <a:r>
              <a:rPr lang="en-US" dirty="0">
                <a:uFill>
                  <a:solidFill>
                    <a:schemeClr val="bg1"/>
                  </a:solidFill>
                </a:uFill>
              </a:rPr>
              <a:t>Other</a:t>
            </a:r>
            <a:endParaRPr lang="en-VE" dirty="0">
              <a:uFill>
                <a:solidFill>
                  <a:schemeClr val="bg1"/>
                </a:solidFill>
              </a:u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38A8ED2-7904-C348-B111-9D80ED844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91263"/>
            <a:ext cx="10515600" cy="591673"/>
          </a:xfrm>
        </p:spPr>
        <p:txBody>
          <a:bodyPr anchor="b">
            <a:normAutofit/>
          </a:bodyPr>
          <a:lstStyle/>
          <a:p>
            <a:pPr algn="ctr"/>
            <a:r>
              <a:rPr lang="en-US" dirty="0"/>
              <a:t>AHAC Opportunities</a:t>
            </a:r>
            <a:endParaRPr lang="en-VE" dirty="0"/>
          </a:p>
        </p:txBody>
      </p:sp>
    </p:spTree>
    <p:extLst>
      <p:ext uri="{BB962C8B-B14F-4D97-AF65-F5344CB8AC3E}">
        <p14:creationId xmlns:p14="http://schemas.microsoft.com/office/powerpoint/2010/main" val="7256735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83281AA-8C49-498D-BB7D-21B7FEE8BBB9}"/>
              </a:ext>
            </a:extLst>
          </p:cNvPr>
          <p:cNvSpPr txBox="1"/>
          <p:nvPr/>
        </p:nvSpPr>
        <p:spPr>
          <a:xfrm>
            <a:off x="2280306" y="2921168"/>
            <a:ext cx="84399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To obtain this information in an alternate format such as Braille, large print, electronic formats, etc. please contact Mellissa Kamanya at </a:t>
            </a:r>
            <a:r>
              <a:rPr lang="en-US" sz="2000" dirty="0">
                <a:hlinkClick r:id="rId2"/>
              </a:rPr>
              <a:t>mkamanya@bendoregon.gov</a:t>
            </a:r>
            <a:r>
              <a:rPr lang="en-US" sz="2000" dirty="0"/>
              <a:t> or 541-382-5615. Relay Users Dial 7-1-1.</a:t>
            </a:r>
          </a:p>
        </p:txBody>
      </p:sp>
    </p:spTree>
    <p:extLst>
      <p:ext uri="{BB962C8B-B14F-4D97-AF65-F5344CB8AC3E}">
        <p14:creationId xmlns:p14="http://schemas.microsoft.com/office/powerpoint/2010/main" val="19126605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E7E6E6"/>
      </a:lt2>
      <a:accent1>
        <a:srgbClr val="2B5D80"/>
      </a:accent1>
      <a:accent2>
        <a:srgbClr val="18696D"/>
      </a:accent2>
      <a:accent3>
        <a:srgbClr val="7B476C"/>
      </a:accent3>
      <a:accent4>
        <a:srgbClr val="486A3E"/>
      </a:accent4>
      <a:accent5>
        <a:srgbClr val="E2DF75"/>
      </a:accent5>
      <a:accent6>
        <a:srgbClr val="E0DEBE"/>
      </a:accent6>
      <a:hlink>
        <a:srgbClr val="9B2629"/>
      </a:hlink>
      <a:folHlink>
        <a:srgbClr val="7B476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22 City of Bend Template.potx" id="{CF06E4B7-CB9A-48FB-A973-2134232A70B6}" vid="{F0628C41-EC6D-4558-A9A1-8AEB1C45EE5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2022 City of Bend Template</Template>
  <TotalTime>592</TotalTime>
  <Words>174</Words>
  <Application>Microsoft Office PowerPoint</Application>
  <PresentationFormat>Widescreen</PresentationFormat>
  <Paragraphs>24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Housing Equity Plan Update </vt:lpstr>
      <vt:lpstr>Purpose</vt:lpstr>
      <vt:lpstr>PowerPoint Presentation</vt:lpstr>
      <vt:lpstr>Updates</vt:lpstr>
      <vt:lpstr>AHAC Opportunities</vt:lpstr>
      <vt:lpstr>PowerPoint Presentation</vt:lpstr>
    </vt:vector>
  </TitlesOfParts>
  <Company>City of Bend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Housing Equity Plan Update </dc:title>
  <dc:creator>Mellissa Kamanya</dc:creator>
  <cp:lastModifiedBy>Mellissa Kamanya</cp:lastModifiedBy>
  <cp:revision>3</cp:revision>
  <dcterms:created xsi:type="dcterms:W3CDTF">2023-07-06T23:40:29Z</dcterms:created>
  <dcterms:modified xsi:type="dcterms:W3CDTF">2023-07-12T22:50:13Z</dcterms:modified>
</cp:coreProperties>
</file>