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363" r:id="rId2"/>
    <p:sldId id="366" r:id="rId3"/>
    <p:sldId id="367" r:id="rId4"/>
    <p:sldId id="364" r:id="rId5"/>
    <p:sldId id="260" r:id="rId6"/>
  </p:sldIdLst>
  <p:sldSz cx="12192000" cy="6858000"/>
  <p:notesSz cx="7010400" cy="9296400"/>
  <p:defaultTextStyle>
    <a:defPPr>
      <a:defRPr lang="en-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6A3F"/>
    <a:srgbClr val="7C476D"/>
    <a:srgbClr val="19696E"/>
    <a:srgbClr val="2C5D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00" autoAdjust="0"/>
    <p:restoredTop sz="92317" autoAdjust="0"/>
  </p:normalViewPr>
  <p:slideViewPr>
    <p:cSldViewPr snapToGrid="0" snapToObjects="1">
      <p:cViewPr varScale="1">
        <p:scale>
          <a:sx n="79" d="100"/>
          <a:sy n="79" d="100"/>
        </p:scale>
        <p:origin x="307" y="67"/>
      </p:cViewPr>
      <p:guideLst/>
    </p:cSldViewPr>
  </p:slideViewPr>
  <p:notesTextViewPr>
    <p:cViewPr>
      <p:scale>
        <a:sx n="100" d="100"/>
        <a:sy n="100" d="100"/>
      </p:scale>
      <p:origin x="0" y="0"/>
    </p:cViewPr>
  </p:notesTextViewPr>
  <p:notesViewPr>
    <p:cSldViewPr snapToGrid="0" snapToObjects="1">
      <p:cViewPr varScale="1">
        <p:scale>
          <a:sx n="137" d="100"/>
          <a:sy n="137" d="100"/>
        </p:scale>
        <p:origin x="4744"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5AF028-885D-4AF4-9B4A-3AD73CF8820A}" type="doc">
      <dgm:prSet loTypeId="urn:microsoft.com/office/officeart/2018/5/layout/IconLeafLabelList" loCatId="icon" qsTypeId="urn:microsoft.com/office/officeart/2005/8/quickstyle/simple1" qsCatId="simple" csTypeId="urn:microsoft.com/office/officeart/2005/8/colors/accent3_2" csCatId="accent3" phldr="1"/>
      <dgm:spPr/>
      <dgm:t>
        <a:bodyPr/>
        <a:lstStyle/>
        <a:p>
          <a:endParaRPr lang="en-US"/>
        </a:p>
      </dgm:t>
    </dgm:pt>
    <dgm:pt modelId="{C44BDB75-D5AC-4B98-B4EF-3BFCE232921F}">
      <dgm:prSet/>
      <dgm:spPr/>
      <dgm:t>
        <a:bodyPr/>
        <a:lstStyle/>
        <a:p>
          <a:pPr>
            <a:lnSpc>
              <a:spcPct val="100000"/>
            </a:lnSpc>
            <a:defRPr cap="all"/>
          </a:pPr>
          <a:r>
            <a:rPr lang="en-US" dirty="0"/>
            <a:t>Infrastructure Buy-Downs</a:t>
          </a:r>
        </a:p>
      </dgm:t>
    </dgm:pt>
    <dgm:pt modelId="{6F543803-0163-4042-9501-C8444E2DB3AF}" type="parTrans" cxnId="{21ACEDB1-9A26-4B81-B22A-5B02D894AF25}">
      <dgm:prSet/>
      <dgm:spPr/>
      <dgm:t>
        <a:bodyPr/>
        <a:lstStyle/>
        <a:p>
          <a:endParaRPr lang="en-US"/>
        </a:p>
      </dgm:t>
    </dgm:pt>
    <dgm:pt modelId="{21D0F42B-1E21-4F8F-A7ED-074EA5A32634}" type="sibTrans" cxnId="{21ACEDB1-9A26-4B81-B22A-5B02D894AF25}">
      <dgm:prSet/>
      <dgm:spPr/>
      <dgm:t>
        <a:bodyPr/>
        <a:lstStyle/>
        <a:p>
          <a:endParaRPr lang="en-US"/>
        </a:p>
      </dgm:t>
    </dgm:pt>
    <dgm:pt modelId="{EFA1A456-8AA4-4DB7-B15C-168DED8D6F1B}">
      <dgm:prSet/>
      <dgm:spPr/>
      <dgm:t>
        <a:bodyPr/>
        <a:lstStyle/>
        <a:p>
          <a:pPr>
            <a:lnSpc>
              <a:spcPct val="100000"/>
            </a:lnSpc>
            <a:defRPr cap="all"/>
          </a:pPr>
          <a:r>
            <a:rPr lang="en-US" dirty="0"/>
            <a:t>Gap financing</a:t>
          </a:r>
        </a:p>
      </dgm:t>
    </dgm:pt>
    <dgm:pt modelId="{707DF09B-9C04-484D-9FA8-F5ECC91166AF}" type="parTrans" cxnId="{D7684AED-8B37-47A7-9A88-6F219AFD95FD}">
      <dgm:prSet/>
      <dgm:spPr/>
      <dgm:t>
        <a:bodyPr/>
        <a:lstStyle/>
        <a:p>
          <a:endParaRPr lang="en-US"/>
        </a:p>
      </dgm:t>
    </dgm:pt>
    <dgm:pt modelId="{50A25131-D7B2-4500-BAD5-2ED1D9843036}" type="sibTrans" cxnId="{D7684AED-8B37-47A7-9A88-6F219AFD95FD}">
      <dgm:prSet/>
      <dgm:spPr/>
      <dgm:t>
        <a:bodyPr/>
        <a:lstStyle/>
        <a:p>
          <a:endParaRPr lang="en-US"/>
        </a:p>
      </dgm:t>
    </dgm:pt>
    <dgm:pt modelId="{57A389AB-2083-4E9F-BD61-9DBBB65B6A8B}" type="pres">
      <dgm:prSet presAssocID="{C45AF028-885D-4AF4-9B4A-3AD73CF8820A}" presName="root" presStyleCnt="0">
        <dgm:presLayoutVars>
          <dgm:dir/>
          <dgm:resizeHandles val="exact"/>
        </dgm:presLayoutVars>
      </dgm:prSet>
      <dgm:spPr/>
    </dgm:pt>
    <dgm:pt modelId="{1D6F145D-034A-4E95-BFBF-96F899A94F86}" type="pres">
      <dgm:prSet presAssocID="{C44BDB75-D5AC-4B98-B4EF-3BFCE232921F}" presName="compNode" presStyleCnt="0"/>
      <dgm:spPr/>
    </dgm:pt>
    <dgm:pt modelId="{AD982936-FF6E-4615-84BC-5A216254E6D0}" type="pres">
      <dgm:prSet presAssocID="{C44BDB75-D5AC-4B98-B4EF-3BFCE232921F}" presName="iconBgRect" presStyleLbl="bgShp" presStyleIdx="0" presStyleCnt="2"/>
      <dgm:spPr>
        <a:prstGeom prst="round2DiagRect">
          <a:avLst>
            <a:gd name="adj1" fmla="val 29727"/>
            <a:gd name="adj2" fmla="val 0"/>
          </a:avLst>
        </a:prstGeom>
      </dgm:spPr>
    </dgm:pt>
    <dgm:pt modelId="{6980D0B2-FD44-422D-B87B-93D9422310DC}" type="pres">
      <dgm:prSet presAssocID="{C44BDB75-D5AC-4B98-B4EF-3BFCE232921F}"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xcavator"/>
        </a:ext>
      </dgm:extLst>
    </dgm:pt>
    <dgm:pt modelId="{131F0DA9-4FCB-4F7F-A514-C0AFFCD9C797}" type="pres">
      <dgm:prSet presAssocID="{C44BDB75-D5AC-4B98-B4EF-3BFCE232921F}" presName="spaceRect" presStyleCnt="0"/>
      <dgm:spPr/>
    </dgm:pt>
    <dgm:pt modelId="{58C96403-56B1-45C6-9B8E-3748BC845376}" type="pres">
      <dgm:prSet presAssocID="{C44BDB75-D5AC-4B98-B4EF-3BFCE232921F}" presName="textRect" presStyleLbl="revTx" presStyleIdx="0" presStyleCnt="2">
        <dgm:presLayoutVars>
          <dgm:chMax val="1"/>
          <dgm:chPref val="1"/>
        </dgm:presLayoutVars>
      </dgm:prSet>
      <dgm:spPr/>
    </dgm:pt>
    <dgm:pt modelId="{DAA95820-F159-407D-A366-4A4DAEE9F6FC}" type="pres">
      <dgm:prSet presAssocID="{21D0F42B-1E21-4F8F-A7ED-074EA5A32634}" presName="sibTrans" presStyleCnt="0"/>
      <dgm:spPr/>
    </dgm:pt>
    <dgm:pt modelId="{86B9CB16-53A7-4E23-9E06-D4BA292DF646}" type="pres">
      <dgm:prSet presAssocID="{EFA1A456-8AA4-4DB7-B15C-168DED8D6F1B}" presName="compNode" presStyleCnt="0"/>
      <dgm:spPr/>
    </dgm:pt>
    <dgm:pt modelId="{DF1DD99C-4310-4E5D-A71D-4080EF13FBB3}" type="pres">
      <dgm:prSet presAssocID="{EFA1A456-8AA4-4DB7-B15C-168DED8D6F1B}" presName="iconBgRect" presStyleLbl="bgShp" presStyleIdx="1" presStyleCnt="2"/>
      <dgm:spPr>
        <a:prstGeom prst="round2DiagRect">
          <a:avLst>
            <a:gd name="adj1" fmla="val 29727"/>
            <a:gd name="adj2" fmla="val 0"/>
          </a:avLst>
        </a:prstGeom>
      </dgm:spPr>
    </dgm:pt>
    <dgm:pt modelId="{96139CDD-6AAC-4AB7-AB8F-36860430A5E0}" type="pres">
      <dgm:prSet presAssocID="{EFA1A456-8AA4-4DB7-B15C-168DED8D6F1B}"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AB963C99-0F9B-450C-88FA-039EC9954FCF}" type="pres">
      <dgm:prSet presAssocID="{EFA1A456-8AA4-4DB7-B15C-168DED8D6F1B}" presName="spaceRect" presStyleCnt="0"/>
      <dgm:spPr/>
    </dgm:pt>
    <dgm:pt modelId="{AA6964F5-230C-4C06-AB20-FD155BC8B3E1}" type="pres">
      <dgm:prSet presAssocID="{EFA1A456-8AA4-4DB7-B15C-168DED8D6F1B}" presName="textRect" presStyleLbl="revTx" presStyleIdx="1" presStyleCnt="2">
        <dgm:presLayoutVars>
          <dgm:chMax val="1"/>
          <dgm:chPref val="1"/>
        </dgm:presLayoutVars>
      </dgm:prSet>
      <dgm:spPr/>
    </dgm:pt>
  </dgm:ptLst>
  <dgm:cxnLst>
    <dgm:cxn modelId="{8959C15F-55A5-4B9A-813A-3E07B0A470EB}" type="presOf" srcId="{C44BDB75-D5AC-4B98-B4EF-3BFCE232921F}" destId="{58C96403-56B1-45C6-9B8E-3748BC845376}" srcOrd="0" destOrd="0" presId="urn:microsoft.com/office/officeart/2018/5/layout/IconLeafLabelList"/>
    <dgm:cxn modelId="{5E61ED4F-70EE-4413-812A-36D1729ADE16}" type="presOf" srcId="{C45AF028-885D-4AF4-9B4A-3AD73CF8820A}" destId="{57A389AB-2083-4E9F-BD61-9DBBB65B6A8B}" srcOrd="0" destOrd="0" presId="urn:microsoft.com/office/officeart/2018/5/layout/IconLeafLabelList"/>
    <dgm:cxn modelId="{0F316553-8D0F-47BB-A808-9E61F0A784F3}" type="presOf" srcId="{EFA1A456-8AA4-4DB7-B15C-168DED8D6F1B}" destId="{AA6964F5-230C-4C06-AB20-FD155BC8B3E1}" srcOrd="0" destOrd="0" presId="urn:microsoft.com/office/officeart/2018/5/layout/IconLeafLabelList"/>
    <dgm:cxn modelId="{21ACEDB1-9A26-4B81-B22A-5B02D894AF25}" srcId="{C45AF028-885D-4AF4-9B4A-3AD73CF8820A}" destId="{C44BDB75-D5AC-4B98-B4EF-3BFCE232921F}" srcOrd="0" destOrd="0" parTransId="{6F543803-0163-4042-9501-C8444E2DB3AF}" sibTransId="{21D0F42B-1E21-4F8F-A7ED-074EA5A32634}"/>
    <dgm:cxn modelId="{D7684AED-8B37-47A7-9A88-6F219AFD95FD}" srcId="{C45AF028-885D-4AF4-9B4A-3AD73CF8820A}" destId="{EFA1A456-8AA4-4DB7-B15C-168DED8D6F1B}" srcOrd="1" destOrd="0" parTransId="{707DF09B-9C04-484D-9FA8-F5ECC91166AF}" sibTransId="{50A25131-D7B2-4500-BAD5-2ED1D9843036}"/>
    <dgm:cxn modelId="{BB84FC29-F302-4EE4-BC23-82E5E4E819B2}" type="presParOf" srcId="{57A389AB-2083-4E9F-BD61-9DBBB65B6A8B}" destId="{1D6F145D-034A-4E95-BFBF-96F899A94F86}" srcOrd="0" destOrd="0" presId="urn:microsoft.com/office/officeart/2018/5/layout/IconLeafLabelList"/>
    <dgm:cxn modelId="{4F0F5B89-1640-47AF-A3C6-55FC364004DE}" type="presParOf" srcId="{1D6F145D-034A-4E95-BFBF-96F899A94F86}" destId="{AD982936-FF6E-4615-84BC-5A216254E6D0}" srcOrd="0" destOrd="0" presId="urn:microsoft.com/office/officeart/2018/5/layout/IconLeafLabelList"/>
    <dgm:cxn modelId="{955AA2E1-AD13-44C0-9A38-AB2C82EC6BC6}" type="presParOf" srcId="{1D6F145D-034A-4E95-BFBF-96F899A94F86}" destId="{6980D0B2-FD44-422D-B87B-93D9422310DC}" srcOrd="1" destOrd="0" presId="urn:microsoft.com/office/officeart/2018/5/layout/IconLeafLabelList"/>
    <dgm:cxn modelId="{5ED21D38-0DC4-4265-99C8-0937EED6B18E}" type="presParOf" srcId="{1D6F145D-034A-4E95-BFBF-96F899A94F86}" destId="{131F0DA9-4FCB-4F7F-A514-C0AFFCD9C797}" srcOrd="2" destOrd="0" presId="urn:microsoft.com/office/officeart/2018/5/layout/IconLeafLabelList"/>
    <dgm:cxn modelId="{BD02A9F9-300D-468F-925A-992776E16D0E}" type="presParOf" srcId="{1D6F145D-034A-4E95-BFBF-96F899A94F86}" destId="{58C96403-56B1-45C6-9B8E-3748BC845376}" srcOrd="3" destOrd="0" presId="urn:microsoft.com/office/officeart/2018/5/layout/IconLeafLabelList"/>
    <dgm:cxn modelId="{7713B80B-F05F-43B7-B582-06BD230C466D}" type="presParOf" srcId="{57A389AB-2083-4E9F-BD61-9DBBB65B6A8B}" destId="{DAA95820-F159-407D-A366-4A4DAEE9F6FC}" srcOrd="1" destOrd="0" presId="urn:microsoft.com/office/officeart/2018/5/layout/IconLeafLabelList"/>
    <dgm:cxn modelId="{70ED8D7E-D2FD-4DAB-B645-A01D01A1457F}" type="presParOf" srcId="{57A389AB-2083-4E9F-BD61-9DBBB65B6A8B}" destId="{86B9CB16-53A7-4E23-9E06-D4BA292DF646}" srcOrd="2" destOrd="0" presId="urn:microsoft.com/office/officeart/2018/5/layout/IconLeafLabelList"/>
    <dgm:cxn modelId="{E91AB99B-FB44-4542-A6E6-166272BA9504}" type="presParOf" srcId="{86B9CB16-53A7-4E23-9E06-D4BA292DF646}" destId="{DF1DD99C-4310-4E5D-A71D-4080EF13FBB3}" srcOrd="0" destOrd="0" presId="urn:microsoft.com/office/officeart/2018/5/layout/IconLeafLabelList"/>
    <dgm:cxn modelId="{719CF7FD-5DE2-4A43-A475-C3AFB66C4926}" type="presParOf" srcId="{86B9CB16-53A7-4E23-9E06-D4BA292DF646}" destId="{96139CDD-6AAC-4AB7-AB8F-36860430A5E0}" srcOrd="1" destOrd="0" presId="urn:microsoft.com/office/officeart/2018/5/layout/IconLeafLabelList"/>
    <dgm:cxn modelId="{8B261F23-92FA-47E4-91FC-B88390E0C0CE}" type="presParOf" srcId="{86B9CB16-53A7-4E23-9E06-D4BA292DF646}" destId="{AB963C99-0F9B-450C-88FA-039EC9954FCF}" srcOrd="2" destOrd="0" presId="urn:microsoft.com/office/officeart/2018/5/layout/IconLeafLabelList"/>
    <dgm:cxn modelId="{69ABC987-54BD-4627-B3AA-0B9850849C87}" type="presParOf" srcId="{86B9CB16-53A7-4E23-9E06-D4BA292DF646}" destId="{AA6964F5-230C-4C06-AB20-FD155BC8B3E1}"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E5EC0F-815B-4B9B-B4F1-8002AE494C85}"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C0F3946F-E590-46AB-B55A-81426C59C1DB}">
      <dgm:prSet/>
      <dgm:spPr/>
      <dgm:t>
        <a:bodyPr/>
        <a:lstStyle/>
        <a:p>
          <a:r>
            <a:rPr lang="en-US"/>
            <a:t>Middle-Income Qualified Housing</a:t>
          </a:r>
        </a:p>
      </dgm:t>
    </dgm:pt>
    <dgm:pt modelId="{DBA1321A-6794-4E4B-BDA9-02722DFA027E}" type="parTrans" cxnId="{FE007F45-FDB0-475C-BF4C-796BE3661BBE}">
      <dgm:prSet/>
      <dgm:spPr/>
      <dgm:t>
        <a:bodyPr/>
        <a:lstStyle/>
        <a:p>
          <a:endParaRPr lang="en-US"/>
        </a:p>
      </dgm:t>
    </dgm:pt>
    <dgm:pt modelId="{1435874F-86FA-4962-9A36-D6F3C2AA4B92}" type="sibTrans" cxnId="{FE007F45-FDB0-475C-BF4C-796BE3661BBE}">
      <dgm:prSet/>
      <dgm:spPr/>
      <dgm:t>
        <a:bodyPr/>
        <a:lstStyle/>
        <a:p>
          <a:endParaRPr lang="en-US"/>
        </a:p>
      </dgm:t>
    </dgm:pt>
    <dgm:pt modelId="{136AA0DE-E5BB-4398-BA1A-F0C399D03D40}">
      <dgm:prSet/>
      <dgm:spPr/>
      <dgm:t>
        <a:bodyPr/>
        <a:lstStyle/>
        <a:p>
          <a:r>
            <a:rPr lang="en-US" dirty="0"/>
            <a:t>Production Now</a:t>
          </a:r>
        </a:p>
      </dgm:t>
    </dgm:pt>
    <dgm:pt modelId="{62F7EF69-E213-4289-8725-6BB6E035892C}" type="parTrans" cxnId="{79AD5AFE-BA46-4000-A238-58B2219E7DE6}">
      <dgm:prSet/>
      <dgm:spPr/>
      <dgm:t>
        <a:bodyPr/>
        <a:lstStyle/>
        <a:p>
          <a:endParaRPr lang="en-US"/>
        </a:p>
      </dgm:t>
    </dgm:pt>
    <dgm:pt modelId="{C9EFB6D8-C9AE-4C0D-A441-09D7DABE6473}" type="sibTrans" cxnId="{79AD5AFE-BA46-4000-A238-58B2219E7DE6}">
      <dgm:prSet/>
      <dgm:spPr/>
      <dgm:t>
        <a:bodyPr/>
        <a:lstStyle/>
        <a:p>
          <a:endParaRPr lang="en-US"/>
        </a:p>
      </dgm:t>
    </dgm:pt>
    <dgm:pt modelId="{A55C4841-33FB-4688-9890-4115E845A302}">
      <dgm:prSet/>
      <dgm:spPr/>
      <dgm:t>
        <a:bodyPr/>
        <a:lstStyle/>
        <a:p>
          <a:r>
            <a:rPr lang="en-US"/>
            <a:t>Replicability</a:t>
          </a:r>
        </a:p>
      </dgm:t>
    </dgm:pt>
    <dgm:pt modelId="{3E81FD03-65AD-4218-B5D3-82C836F53A75}" type="parTrans" cxnId="{F9EF9BFF-A496-472A-B1FD-ACEC114C9F91}">
      <dgm:prSet/>
      <dgm:spPr/>
      <dgm:t>
        <a:bodyPr/>
        <a:lstStyle/>
        <a:p>
          <a:endParaRPr lang="en-US"/>
        </a:p>
      </dgm:t>
    </dgm:pt>
    <dgm:pt modelId="{E16C7121-1B38-4A80-894F-0F8087D0B5EA}" type="sibTrans" cxnId="{F9EF9BFF-A496-472A-B1FD-ACEC114C9F91}">
      <dgm:prSet/>
      <dgm:spPr/>
      <dgm:t>
        <a:bodyPr/>
        <a:lstStyle/>
        <a:p>
          <a:endParaRPr lang="en-US"/>
        </a:p>
      </dgm:t>
    </dgm:pt>
    <dgm:pt modelId="{EDE21E9B-3584-40BE-937D-03DB6E3314B8}">
      <dgm:prSet/>
      <dgm:spPr/>
      <dgm:t>
        <a:bodyPr/>
        <a:lstStyle/>
        <a:p>
          <a:r>
            <a:rPr lang="en-US"/>
            <a:t>Innovation</a:t>
          </a:r>
        </a:p>
      </dgm:t>
    </dgm:pt>
    <dgm:pt modelId="{4E0E8F6E-B973-4CF8-8083-3BF8913F2EAD}" type="parTrans" cxnId="{D986C52B-8E01-4243-8878-AB57D0FF2633}">
      <dgm:prSet/>
      <dgm:spPr/>
      <dgm:t>
        <a:bodyPr/>
        <a:lstStyle/>
        <a:p>
          <a:endParaRPr lang="en-US"/>
        </a:p>
      </dgm:t>
    </dgm:pt>
    <dgm:pt modelId="{73009004-5F18-471B-9817-233D19D57204}" type="sibTrans" cxnId="{D986C52B-8E01-4243-8878-AB57D0FF2633}">
      <dgm:prSet/>
      <dgm:spPr/>
      <dgm:t>
        <a:bodyPr/>
        <a:lstStyle/>
        <a:p>
          <a:endParaRPr lang="en-US"/>
        </a:p>
      </dgm:t>
    </dgm:pt>
    <dgm:pt modelId="{A9351C24-CA74-4A98-A684-776AA1DD7EDF}" type="pres">
      <dgm:prSet presAssocID="{1DE5EC0F-815B-4B9B-B4F1-8002AE494C85}" presName="diagram" presStyleCnt="0">
        <dgm:presLayoutVars>
          <dgm:dir/>
          <dgm:resizeHandles val="exact"/>
        </dgm:presLayoutVars>
      </dgm:prSet>
      <dgm:spPr/>
    </dgm:pt>
    <dgm:pt modelId="{9C8E167C-2299-46F0-B609-C0DD31CF9AC6}" type="pres">
      <dgm:prSet presAssocID="{C0F3946F-E590-46AB-B55A-81426C59C1DB}" presName="node" presStyleLbl="node1" presStyleIdx="0" presStyleCnt="4">
        <dgm:presLayoutVars>
          <dgm:bulletEnabled val="1"/>
        </dgm:presLayoutVars>
      </dgm:prSet>
      <dgm:spPr/>
    </dgm:pt>
    <dgm:pt modelId="{626651B0-217F-4009-824D-FD9DB480A715}" type="pres">
      <dgm:prSet presAssocID="{1435874F-86FA-4962-9A36-D6F3C2AA4B92}" presName="sibTrans" presStyleCnt="0"/>
      <dgm:spPr/>
    </dgm:pt>
    <dgm:pt modelId="{AACB019C-1502-4C6A-B493-3203F993B755}" type="pres">
      <dgm:prSet presAssocID="{136AA0DE-E5BB-4398-BA1A-F0C399D03D40}" presName="node" presStyleLbl="node1" presStyleIdx="1" presStyleCnt="4">
        <dgm:presLayoutVars>
          <dgm:bulletEnabled val="1"/>
        </dgm:presLayoutVars>
      </dgm:prSet>
      <dgm:spPr/>
    </dgm:pt>
    <dgm:pt modelId="{8CD82C6F-F748-4C5D-A786-91B6B48E10E4}" type="pres">
      <dgm:prSet presAssocID="{C9EFB6D8-C9AE-4C0D-A441-09D7DABE6473}" presName="sibTrans" presStyleCnt="0"/>
      <dgm:spPr/>
    </dgm:pt>
    <dgm:pt modelId="{84498F37-516D-4AF9-A5A4-1B3D9A8F2FAE}" type="pres">
      <dgm:prSet presAssocID="{A55C4841-33FB-4688-9890-4115E845A302}" presName="node" presStyleLbl="node1" presStyleIdx="2" presStyleCnt="4">
        <dgm:presLayoutVars>
          <dgm:bulletEnabled val="1"/>
        </dgm:presLayoutVars>
      </dgm:prSet>
      <dgm:spPr/>
    </dgm:pt>
    <dgm:pt modelId="{36253490-452F-4AE7-A417-0538A19B80C2}" type="pres">
      <dgm:prSet presAssocID="{E16C7121-1B38-4A80-894F-0F8087D0B5EA}" presName="sibTrans" presStyleCnt="0"/>
      <dgm:spPr/>
    </dgm:pt>
    <dgm:pt modelId="{14D1DB54-CA53-4413-98A8-9CD389944937}" type="pres">
      <dgm:prSet presAssocID="{EDE21E9B-3584-40BE-937D-03DB6E3314B8}" presName="node" presStyleLbl="node1" presStyleIdx="3" presStyleCnt="4">
        <dgm:presLayoutVars>
          <dgm:bulletEnabled val="1"/>
        </dgm:presLayoutVars>
      </dgm:prSet>
      <dgm:spPr/>
    </dgm:pt>
  </dgm:ptLst>
  <dgm:cxnLst>
    <dgm:cxn modelId="{B0FB130B-9659-42F2-BCC4-3C69EB3E3A7C}" type="presOf" srcId="{C0F3946F-E590-46AB-B55A-81426C59C1DB}" destId="{9C8E167C-2299-46F0-B609-C0DD31CF9AC6}" srcOrd="0" destOrd="0" presId="urn:microsoft.com/office/officeart/2005/8/layout/default"/>
    <dgm:cxn modelId="{AC596323-8FEC-4757-BD10-3F11002DC15B}" type="presOf" srcId="{A55C4841-33FB-4688-9890-4115E845A302}" destId="{84498F37-516D-4AF9-A5A4-1B3D9A8F2FAE}" srcOrd="0" destOrd="0" presId="urn:microsoft.com/office/officeart/2005/8/layout/default"/>
    <dgm:cxn modelId="{D986C52B-8E01-4243-8878-AB57D0FF2633}" srcId="{1DE5EC0F-815B-4B9B-B4F1-8002AE494C85}" destId="{EDE21E9B-3584-40BE-937D-03DB6E3314B8}" srcOrd="3" destOrd="0" parTransId="{4E0E8F6E-B973-4CF8-8083-3BF8913F2EAD}" sibTransId="{73009004-5F18-471B-9817-233D19D57204}"/>
    <dgm:cxn modelId="{FE007F45-FDB0-475C-BF4C-796BE3661BBE}" srcId="{1DE5EC0F-815B-4B9B-B4F1-8002AE494C85}" destId="{C0F3946F-E590-46AB-B55A-81426C59C1DB}" srcOrd="0" destOrd="0" parTransId="{DBA1321A-6794-4E4B-BDA9-02722DFA027E}" sibTransId="{1435874F-86FA-4962-9A36-D6F3C2AA4B92}"/>
    <dgm:cxn modelId="{0FD00A75-473D-4036-ABD1-27D8F708623A}" type="presOf" srcId="{136AA0DE-E5BB-4398-BA1A-F0C399D03D40}" destId="{AACB019C-1502-4C6A-B493-3203F993B755}" srcOrd="0" destOrd="0" presId="urn:microsoft.com/office/officeart/2005/8/layout/default"/>
    <dgm:cxn modelId="{58D8EF5A-16EF-4CB7-B931-8F8335ED22E1}" type="presOf" srcId="{1DE5EC0F-815B-4B9B-B4F1-8002AE494C85}" destId="{A9351C24-CA74-4A98-A684-776AA1DD7EDF}" srcOrd="0" destOrd="0" presId="urn:microsoft.com/office/officeart/2005/8/layout/default"/>
    <dgm:cxn modelId="{989525BE-2B80-4966-9D89-1192825BF862}" type="presOf" srcId="{EDE21E9B-3584-40BE-937D-03DB6E3314B8}" destId="{14D1DB54-CA53-4413-98A8-9CD389944937}" srcOrd="0" destOrd="0" presId="urn:microsoft.com/office/officeart/2005/8/layout/default"/>
    <dgm:cxn modelId="{79AD5AFE-BA46-4000-A238-58B2219E7DE6}" srcId="{1DE5EC0F-815B-4B9B-B4F1-8002AE494C85}" destId="{136AA0DE-E5BB-4398-BA1A-F0C399D03D40}" srcOrd="1" destOrd="0" parTransId="{62F7EF69-E213-4289-8725-6BB6E035892C}" sibTransId="{C9EFB6D8-C9AE-4C0D-A441-09D7DABE6473}"/>
    <dgm:cxn modelId="{F9EF9BFF-A496-472A-B1FD-ACEC114C9F91}" srcId="{1DE5EC0F-815B-4B9B-B4F1-8002AE494C85}" destId="{A55C4841-33FB-4688-9890-4115E845A302}" srcOrd="2" destOrd="0" parTransId="{3E81FD03-65AD-4218-B5D3-82C836F53A75}" sibTransId="{E16C7121-1B38-4A80-894F-0F8087D0B5EA}"/>
    <dgm:cxn modelId="{0930ACA8-8BB5-4510-A60B-35DEB73CDFFA}" type="presParOf" srcId="{A9351C24-CA74-4A98-A684-776AA1DD7EDF}" destId="{9C8E167C-2299-46F0-B609-C0DD31CF9AC6}" srcOrd="0" destOrd="0" presId="urn:microsoft.com/office/officeart/2005/8/layout/default"/>
    <dgm:cxn modelId="{1CDC94E0-E43C-4724-96A1-D91011F6404E}" type="presParOf" srcId="{A9351C24-CA74-4A98-A684-776AA1DD7EDF}" destId="{626651B0-217F-4009-824D-FD9DB480A715}" srcOrd="1" destOrd="0" presId="urn:microsoft.com/office/officeart/2005/8/layout/default"/>
    <dgm:cxn modelId="{FA3ADC05-A0F3-43EC-A27E-4F4D954D240A}" type="presParOf" srcId="{A9351C24-CA74-4A98-A684-776AA1DD7EDF}" destId="{AACB019C-1502-4C6A-B493-3203F993B755}" srcOrd="2" destOrd="0" presId="urn:microsoft.com/office/officeart/2005/8/layout/default"/>
    <dgm:cxn modelId="{5B94831E-A401-406C-B725-D9365F73397E}" type="presParOf" srcId="{A9351C24-CA74-4A98-A684-776AA1DD7EDF}" destId="{8CD82C6F-F748-4C5D-A786-91B6B48E10E4}" srcOrd="3" destOrd="0" presId="urn:microsoft.com/office/officeart/2005/8/layout/default"/>
    <dgm:cxn modelId="{8C652951-B3C7-4133-BDEC-72A6D632D122}" type="presParOf" srcId="{A9351C24-CA74-4A98-A684-776AA1DD7EDF}" destId="{84498F37-516D-4AF9-A5A4-1B3D9A8F2FAE}" srcOrd="4" destOrd="0" presId="urn:microsoft.com/office/officeart/2005/8/layout/default"/>
    <dgm:cxn modelId="{AC6C0F06-F0CA-481C-8B7A-5FC81C057FF3}" type="presParOf" srcId="{A9351C24-CA74-4A98-A684-776AA1DD7EDF}" destId="{36253490-452F-4AE7-A417-0538A19B80C2}" srcOrd="5" destOrd="0" presId="urn:microsoft.com/office/officeart/2005/8/layout/default"/>
    <dgm:cxn modelId="{65D067A1-D180-4762-9002-C1321748B171}" type="presParOf" srcId="{A9351C24-CA74-4A98-A684-776AA1DD7EDF}" destId="{14D1DB54-CA53-4413-98A8-9CD389944937}"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B6030D9-FCB8-483B-9350-0813BB455B60}" type="doc">
      <dgm:prSet loTypeId="urn:microsoft.com/office/officeart/2016/7/layout/RoundedRectangleTimeline" loCatId="process" qsTypeId="urn:microsoft.com/office/officeart/2005/8/quickstyle/simple1" qsCatId="simple" csTypeId="urn:microsoft.com/office/officeart/2005/8/colors/accent3_2" csCatId="accent3" phldr="1"/>
      <dgm:spPr/>
      <dgm:t>
        <a:bodyPr/>
        <a:lstStyle/>
        <a:p>
          <a:endParaRPr lang="en-US"/>
        </a:p>
      </dgm:t>
    </dgm:pt>
    <dgm:pt modelId="{331674F8-5D52-4646-948F-15B6D57724C8}">
      <dgm:prSet/>
      <dgm:spPr/>
      <dgm:t>
        <a:bodyPr/>
        <a:lstStyle/>
        <a:p>
          <a:r>
            <a:rPr lang="en-US"/>
            <a:t>20 June 2023</a:t>
          </a:r>
        </a:p>
      </dgm:t>
    </dgm:pt>
    <dgm:pt modelId="{6CB6A9A2-C9B2-4ACD-B60C-16A0D827743C}" type="parTrans" cxnId="{8A3C11C2-731E-4CC3-84A3-A1B448CA13AB}">
      <dgm:prSet/>
      <dgm:spPr/>
      <dgm:t>
        <a:bodyPr/>
        <a:lstStyle/>
        <a:p>
          <a:endParaRPr lang="en-US"/>
        </a:p>
      </dgm:t>
    </dgm:pt>
    <dgm:pt modelId="{22C5D4CB-0C1E-4A5E-B03F-BBA2F82C4C72}" type="sibTrans" cxnId="{8A3C11C2-731E-4CC3-84A3-A1B448CA13AB}">
      <dgm:prSet/>
      <dgm:spPr/>
      <dgm:t>
        <a:bodyPr/>
        <a:lstStyle/>
        <a:p>
          <a:endParaRPr lang="en-US"/>
        </a:p>
      </dgm:t>
    </dgm:pt>
    <dgm:pt modelId="{5202C04C-7A1E-4157-8A59-CB31F3913FBE}">
      <dgm:prSet/>
      <dgm:spPr/>
      <dgm:t>
        <a:bodyPr/>
        <a:lstStyle/>
        <a:p>
          <a:r>
            <a:rPr lang="en-US"/>
            <a:t>Applicant Workshop</a:t>
          </a:r>
        </a:p>
      </dgm:t>
    </dgm:pt>
    <dgm:pt modelId="{C056FA9C-BF0D-4D16-9E1A-8259C1ECFF12}" type="parTrans" cxnId="{8486B423-AF1F-4393-8A99-32971D8DAD38}">
      <dgm:prSet/>
      <dgm:spPr/>
      <dgm:t>
        <a:bodyPr/>
        <a:lstStyle/>
        <a:p>
          <a:endParaRPr lang="en-US"/>
        </a:p>
      </dgm:t>
    </dgm:pt>
    <dgm:pt modelId="{B5C8F047-F25C-4F19-BEC6-BC49C984F84A}" type="sibTrans" cxnId="{8486B423-AF1F-4393-8A99-32971D8DAD38}">
      <dgm:prSet/>
      <dgm:spPr/>
      <dgm:t>
        <a:bodyPr/>
        <a:lstStyle/>
        <a:p>
          <a:endParaRPr lang="en-US"/>
        </a:p>
      </dgm:t>
    </dgm:pt>
    <dgm:pt modelId="{C5574E35-27F7-4735-BCD9-F097E706B121}">
      <dgm:prSet/>
      <dgm:spPr/>
      <dgm:t>
        <a:bodyPr/>
        <a:lstStyle/>
        <a:p>
          <a:r>
            <a:rPr lang="en-US"/>
            <a:t>10 July 2023</a:t>
          </a:r>
        </a:p>
      </dgm:t>
    </dgm:pt>
    <dgm:pt modelId="{12374D80-6C4E-44F3-9F4B-4AB4816CEEA9}" type="parTrans" cxnId="{14F4D2F6-88C2-42DE-9F31-C2AD51B5CD18}">
      <dgm:prSet/>
      <dgm:spPr/>
      <dgm:t>
        <a:bodyPr/>
        <a:lstStyle/>
        <a:p>
          <a:endParaRPr lang="en-US"/>
        </a:p>
      </dgm:t>
    </dgm:pt>
    <dgm:pt modelId="{3E646D92-E83C-4A0C-AFBB-B5461A27567A}" type="sibTrans" cxnId="{14F4D2F6-88C2-42DE-9F31-C2AD51B5CD18}">
      <dgm:prSet/>
      <dgm:spPr/>
      <dgm:t>
        <a:bodyPr/>
        <a:lstStyle/>
        <a:p>
          <a:endParaRPr lang="en-US"/>
        </a:p>
      </dgm:t>
    </dgm:pt>
    <dgm:pt modelId="{CD7E7703-5AC1-4840-A8F1-2546F0DF76B9}">
      <dgm:prSet/>
      <dgm:spPr/>
      <dgm:t>
        <a:bodyPr/>
        <a:lstStyle/>
        <a:p>
          <a:r>
            <a:rPr lang="en-US"/>
            <a:t>Written Funding Suggestions Accepted</a:t>
          </a:r>
        </a:p>
      </dgm:t>
    </dgm:pt>
    <dgm:pt modelId="{21655C5D-2444-4E3C-8DB8-6CF14085963C}" type="parTrans" cxnId="{D7D1087C-5B2A-474E-A2DA-EF630D163F54}">
      <dgm:prSet/>
      <dgm:spPr/>
      <dgm:t>
        <a:bodyPr/>
        <a:lstStyle/>
        <a:p>
          <a:endParaRPr lang="en-US"/>
        </a:p>
      </dgm:t>
    </dgm:pt>
    <dgm:pt modelId="{CCF1FF6E-2D9B-48E8-9BB3-08C8E62B1605}" type="sibTrans" cxnId="{D7D1087C-5B2A-474E-A2DA-EF630D163F54}">
      <dgm:prSet/>
      <dgm:spPr/>
      <dgm:t>
        <a:bodyPr/>
        <a:lstStyle/>
        <a:p>
          <a:endParaRPr lang="en-US"/>
        </a:p>
      </dgm:t>
    </dgm:pt>
    <dgm:pt modelId="{C2C0FB9F-3840-4F20-9AD8-47594B742542}">
      <dgm:prSet/>
      <dgm:spPr/>
      <dgm:t>
        <a:bodyPr/>
        <a:lstStyle/>
        <a:p>
          <a:r>
            <a:rPr lang="en-US"/>
            <a:t>19 July 2023</a:t>
          </a:r>
        </a:p>
      </dgm:t>
    </dgm:pt>
    <dgm:pt modelId="{E5D1069C-0A8B-4919-96F2-BFE49470DCD5}" type="parTrans" cxnId="{A68EFE9E-CDBD-4D0A-A56B-332B49F09221}">
      <dgm:prSet/>
      <dgm:spPr/>
      <dgm:t>
        <a:bodyPr/>
        <a:lstStyle/>
        <a:p>
          <a:endParaRPr lang="en-US"/>
        </a:p>
      </dgm:t>
    </dgm:pt>
    <dgm:pt modelId="{87C3072F-53B5-4586-AA4A-6478EC4A3772}" type="sibTrans" cxnId="{A68EFE9E-CDBD-4D0A-A56B-332B49F09221}">
      <dgm:prSet/>
      <dgm:spPr/>
      <dgm:t>
        <a:bodyPr/>
        <a:lstStyle/>
        <a:p>
          <a:endParaRPr lang="en-US"/>
        </a:p>
      </dgm:t>
    </dgm:pt>
    <dgm:pt modelId="{880779DD-0D31-49BA-AAF1-A7F287E83160}">
      <dgm:prSet/>
      <dgm:spPr/>
      <dgm:t>
        <a:bodyPr/>
        <a:lstStyle/>
        <a:p>
          <a:r>
            <a:rPr lang="en-US"/>
            <a:t>Staff Reviews Suggestions in Council Work Session</a:t>
          </a:r>
        </a:p>
      </dgm:t>
    </dgm:pt>
    <dgm:pt modelId="{42AA82EF-2822-4D62-B1C3-553DFA385D58}" type="parTrans" cxnId="{73D7C009-72FD-4CAD-BD15-7C2B16FC5CCB}">
      <dgm:prSet/>
      <dgm:spPr/>
      <dgm:t>
        <a:bodyPr/>
        <a:lstStyle/>
        <a:p>
          <a:endParaRPr lang="en-US"/>
        </a:p>
      </dgm:t>
    </dgm:pt>
    <dgm:pt modelId="{67E9FF67-CBC9-41C9-BE83-03FDB7F75DCD}" type="sibTrans" cxnId="{73D7C009-72FD-4CAD-BD15-7C2B16FC5CCB}">
      <dgm:prSet/>
      <dgm:spPr/>
      <dgm:t>
        <a:bodyPr/>
        <a:lstStyle/>
        <a:p>
          <a:endParaRPr lang="en-US"/>
        </a:p>
      </dgm:t>
    </dgm:pt>
    <dgm:pt modelId="{F6DB1DD4-409C-4199-97D4-931C5711BE78}">
      <dgm:prSet/>
      <dgm:spPr/>
      <dgm:t>
        <a:bodyPr/>
        <a:lstStyle/>
        <a:p>
          <a:r>
            <a:rPr lang="en-US"/>
            <a:t>26 July 2023</a:t>
          </a:r>
        </a:p>
      </dgm:t>
    </dgm:pt>
    <dgm:pt modelId="{1CCB21F4-D5C7-4B84-AE17-4FA4A77491B3}" type="parTrans" cxnId="{58301C16-C87F-4ABF-81CD-47157201AD6A}">
      <dgm:prSet/>
      <dgm:spPr/>
      <dgm:t>
        <a:bodyPr/>
        <a:lstStyle/>
        <a:p>
          <a:endParaRPr lang="en-US"/>
        </a:p>
      </dgm:t>
    </dgm:pt>
    <dgm:pt modelId="{D7E22C86-BB5D-4A46-941D-53BF670C3F36}" type="sibTrans" cxnId="{58301C16-C87F-4ABF-81CD-47157201AD6A}">
      <dgm:prSet/>
      <dgm:spPr/>
      <dgm:t>
        <a:bodyPr/>
        <a:lstStyle/>
        <a:p>
          <a:endParaRPr lang="en-US"/>
        </a:p>
      </dgm:t>
    </dgm:pt>
    <dgm:pt modelId="{CA997DF2-905E-4E2D-9EBD-503CE390F672}">
      <dgm:prSet/>
      <dgm:spPr/>
      <dgm:t>
        <a:bodyPr/>
        <a:lstStyle/>
        <a:p>
          <a:r>
            <a:rPr lang="en-US"/>
            <a:t>RFP Released</a:t>
          </a:r>
        </a:p>
      </dgm:t>
    </dgm:pt>
    <dgm:pt modelId="{9A77A259-EDFA-47BA-8C5B-A1604C380EC7}" type="parTrans" cxnId="{353F924F-A8A6-45D9-8E46-78771F66A3B1}">
      <dgm:prSet/>
      <dgm:spPr/>
      <dgm:t>
        <a:bodyPr/>
        <a:lstStyle/>
        <a:p>
          <a:endParaRPr lang="en-US"/>
        </a:p>
      </dgm:t>
    </dgm:pt>
    <dgm:pt modelId="{9E2E8174-23C5-4FA5-8165-0E16A51F869C}" type="sibTrans" cxnId="{353F924F-A8A6-45D9-8E46-78771F66A3B1}">
      <dgm:prSet/>
      <dgm:spPr/>
      <dgm:t>
        <a:bodyPr/>
        <a:lstStyle/>
        <a:p>
          <a:endParaRPr lang="en-US"/>
        </a:p>
      </dgm:t>
    </dgm:pt>
    <dgm:pt modelId="{6723B0F1-6C95-44A8-A4D8-9A5E82C777C3}">
      <dgm:prSet/>
      <dgm:spPr/>
      <dgm:t>
        <a:bodyPr/>
        <a:lstStyle/>
        <a:p>
          <a:r>
            <a:rPr lang="en-US"/>
            <a:t>16 Aug. 2023</a:t>
          </a:r>
        </a:p>
      </dgm:t>
    </dgm:pt>
    <dgm:pt modelId="{FD06BB83-F8F9-4D9A-B7AF-A0FA0F6293F6}" type="parTrans" cxnId="{16EFE13E-AAFC-462B-B13F-0C2E8082EBC4}">
      <dgm:prSet/>
      <dgm:spPr/>
      <dgm:t>
        <a:bodyPr/>
        <a:lstStyle/>
        <a:p>
          <a:endParaRPr lang="en-US"/>
        </a:p>
      </dgm:t>
    </dgm:pt>
    <dgm:pt modelId="{F539B514-65C9-4831-B872-8BEEEE461F61}" type="sibTrans" cxnId="{16EFE13E-AAFC-462B-B13F-0C2E8082EBC4}">
      <dgm:prSet/>
      <dgm:spPr/>
      <dgm:t>
        <a:bodyPr/>
        <a:lstStyle/>
        <a:p>
          <a:endParaRPr lang="en-US"/>
        </a:p>
      </dgm:t>
    </dgm:pt>
    <dgm:pt modelId="{C4738DEB-8B25-4AE7-907D-9155482801B2}">
      <dgm:prSet/>
      <dgm:spPr/>
      <dgm:t>
        <a:bodyPr/>
        <a:lstStyle/>
        <a:p>
          <a:r>
            <a:rPr lang="en-US"/>
            <a:t>Proposal Deadline</a:t>
          </a:r>
        </a:p>
      </dgm:t>
    </dgm:pt>
    <dgm:pt modelId="{6CD4EEAD-938D-44BD-9445-A704411BA5E9}" type="parTrans" cxnId="{4E0BAB71-48E9-4219-9752-031D7F37F2A8}">
      <dgm:prSet/>
      <dgm:spPr/>
      <dgm:t>
        <a:bodyPr/>
        <a:lstStyle/>
        <a:p>
          <a:endParaRPr lang="en-US"/>
        </a:p>
      </dgm:t>
    </dgm:pt>
    <dgm:pt modelId="{41B8FF6F-F3FE-4630-9B6C-4C90BBFD93DF}" type="sibTrans" cxnId="{4E0BAB71-48E9-4219-9752-031D7F37F2A8}">
      <dgm:prSet/>
      <dgm:spPr/>
      <dgm:t>
        <a:bodyPr/>
        <a:lstStyle/>
        <a:p>
          <a:endParaRPr lang="en-US"/>
        </a:p>
      </dgm:t>
    </dgm:pt>
    <dgm:pt modelId="{A417C7F3-F72C-4C03-BCFC-F8808DCBBB32}">
      <dgm:prSet/>
      <dgm:spPr/>
      <dgm:t>
        <a:bodyPr/>
        <a:lstStyle/>
        <a:p>
          <a:r>
            <a:rPr lang="en-US"/>
            <a:t>13 Sep. 2023</a:t>
          </a:r>
        </a:p>
      </dgm:t>
    </dgm:pt>
    <dgm:pt modelId="{8E67018A-3503-4180-AC6D-875EA66DCACC}" type="parTrans" cxnId="{AA7F2A2F-E4BE-4913-9AB9-C0EF3F3ABFE3}">
      <dgm:prSet/>
      <dgm:spPr/>
      <dgm:t>
        <a:bodyPr/>
        <a:lstStyle/>
        <a:p>
          <a:endParaRPr lang="en-US"/>
        </a:p>
      </dgm:t>
    </dgm:pt>
    <dgm:pt modelId="{2F9418C7-8CCD-43DF-9812-874CFEFED7DA}" type="sibTrans" cxnId="{AA7F2A2F-E4BE-4913-9AB9-C0EF3F3ABFE3}">
      <dgm:prSet/>
      <dgm:spPr/>
      <dgm:t>
        <a:bodyPr/>
        <a:lstStyle/>
        <a:p>
          <a:endParaRPr lang="en-US"/>
        </a:p>
      </dgm:t>
    </dgm:pt>
    <dgm:pt modelId="{679CF956-C4B8-4ABB-9910-72F1E438C81D}">
      <dgm:prSet/>
      <dgm:spPr/>
      <dgm:t>
        <a:bodyPr/>
        <a:lstStyle/>
        <a:p>
          <a:r>
            <a:rPr lang="en-US"/>
            <a:t>AHAC Hears Proposal and Deliberates Award Recommendations for Council</a:t>
          </a:r>
        </a:p>
      </dgm:t>
    </dgm:pt>
    <dgm:pt modelId="{36863658-C828-436C-B0B6-E0D88F66F657}" type="parTrans" cxnId="{526F84D2-87E9-4F4E-B041-FE23E11F19A0}">
      <dgm:prSet/>
      <dgm:spPr/>
      <dgm:t>
        <a:bodyPr/>
        <a:lstStyle/>
        <a:p>
          <a:endParaRPr lang="en-US"/>
        </a:p>
      </dgm:t>
    </dgm:pt>
    <dgm:pt modelId="{6DB6B966-58BC-4D81-80DC-17A1FC58129C}" type="sibTrans" cxnId="{526F84D2-87E9-4F4E-B041-FE23E11F19A0}">
      <dgm:prSet/>
      <dgm:spPr/>
      <dgm:t>
        <a:bodyPr/>
        <a:lstStyle/>
        <a:p>
          <a:endParaRPr lang="en-US"/>
        </a:p>
      </dgm:t>
    </dgm:pt>
    <dgm:pt modelId="{8BDE77B9-D473-4A12-A172-3E64591215E9}">
      <dgm:prSet/>
      <dgm:spPr/>
      <dgm:t>
        <a:bodyPr/>
        <a:lstStyle/>
        <a:p>
          <a:r>
            <a:rPr lang="en-US"/>
            <a:t>4 Oct. 2023</a:t>
          </a:r>
        </a:p>
      </dgm:t>
    </dgm:pt>
    <dgm:pt modelId="{36FCC467-22D8-48FB-9D17-50394680B2DB}" type="parTrans" cxnId="{95DB408D-7506-471E-B0F5-1CA775A479D0}">
      <dgm:prSet/>
      <dgm:spPr/>
      <dgm:t>
        <a:bodyPr/>
        <a:lstStyle/>
        <a:p>
          <a:endParaRPr lang="en-US"/>
        </a:p>
      </dgm:t>
    </dgm:pt>
    <dgm:pt modelId="{BE610909-9BF5-4600-8D53-7640C801E702}" type="sibTrans" cxnId="{95DB408D-7506-471E-B0F5-1CA775A479D0}">
      <dgm:prSet/>
      <dgm:spPr/>
      <dgm:t>
        <a:bodyPr/>
        <a:lstStyle/>
        <a:p>
          <a:endParaRPr lang="en-US"/>
        </a:p>
      </dgm:t>
    </dgm:pt>
    <dgm:pt modelId="{AD099F03-3E10-488C-8B89-59E95E02EEC4}">
      <dgm:prSet/>
      <dgm:spPr/>
      <dgm:t>
        <a:bodyPr/>
        <a:lstStyle/>
        <a:p>
          <a:r>
            <a:rPr lang="en-US"/>
            <a:t>Council Considers Award Recommendations</a:t>
          </a:r>
        </a:p>
      </dgm:t>
    </dgm:pt>
    <dgm:pt modelId="{84698B39-035D-4CF1-98B2-C01DC0D877F8}" type="parTrans" cxnId="{5F719788-BD52-40C9-86CB-FD5563A9CA1E}">
      <dgm:prSet/>
      <dgm:spPr/>
      <dgm:t>
        <a:bodyPr/>
        <a:lstStyle/>
        <a:p>
          <a:endParaRPr lang="en-US"/>
        </a:p>
      </dgm:t>
    </dgm:pt>
    <dgm:pt modelId="{18F99495-D612-4577-82F1-50033342C2B6}" type="sibTrans" cxnId="{5F719788-BD52-40C9-86CB-FD5563A9CA1E}">
      <dgm:prSet/>
      <dgm:spPr/>
      <dgm:t>
        <a:bodyPr/>
        <a:lstStyle/>
        <a:p>
          <a:endParaRPr lang="en-US"/>
        </a:p>
      </dgm:t>
    </dgm:pt>
    <dgm:pt modelId="{2CB8D190-2501-4698-B575-24E560BDE1F8}" type="pres">
      <dgm:prSet presAssocID="{5B6030D9-FCB8-483B-9350-0813BB455B60}" presName="Name0" presStyleCnt="0">
        <dgm:presLayoutVars>
          <dgm:chMax/>
          <dgm:chPref/>
          <dgm:animLvl val="lvl"/>
        </dgm:presLayoutVars>
      </dgm:prSet>
      <dgm:spPr/>
    </dgm:pt>
    <dgm:pt modelId="{01464A8F-C444-4C5F-A26F-4FBEA657E4B3}" type="pres">
      <dgm:prSet presAssocID="{331674F8-5D52-4646-948F-15B6D57724C8}" presName="composite1" presStyleCnt="0"/>
      <dgm:spPr/>
    </dgm:pt>
    <dgm:pt modelId="{BFB3E698-4732-45CC-8247-725A4DB24C56}" type="pres">
      <dgm:prSet presAssocID="{331674F8-5D52-4646-948F-15B6D57724C8}" presName="parent1" presStyleLbl="alignNode1" presStyleIdx="0" presStyleCnt="7">
        <dgm:presLayoutVars>
          <dgm:chMax val="1"/>
          <dgm:chPref val="1"/>
          <dgm:bulletEnabled val="1"/>
        </dgm:presLayoutVars>
      </dgm:prSet>
      <dgm:spPr/>
    </dgm:pt>
    <dgm:pt modelId="{4D16415E-3AB3-4917-8979-BFA6A8C0ED92}" type="pres">
      <dgm:prSet presAssocID="{331674F8-5D52-4646-948F-15B6D57724C8}" presName="Childtext1" presStyleLbl="revTx" presStyleIdx="0" presStyleCnt="7">
        <dgm:presLayoutVars>
          <dgm:bulletEnabled val="1"/>
        </dgm:presLayoutVars>
      </dgm:prSet>
      <dgm:spPr/>
    </dgm:pt>
    <dgm:pt modelId="{EDF4EACA-0FF1-4624-AAF6-98CFE734F69B}" type="pres">
      <dgm:prSet presAssocID="{331674F8-5D52-4646-948F-15B6D57724C8}" presName="ConnectLine1" presStyleLbl="sibTrans1D1" presStyleIdx="0" presStyleCnt="7"/>
      <dgm:spPr>
        <a:noFill/>
        <a:ln w="6350" cap="flat" cmpd="sng" algn="ctr">
          <a:solidFill>
            <a:schemeClr val="accent3">
              <a:hueOff val="0"/>
              <a:satOff val="0"/>
              <a:lumOff val="0"/>
              <a:alphaOff val="0"/>
            </a:schemeClr>
          </a:solidFill>
          <a:prstDash val="dash"/>
          <a:miter lim="800000"/>
        </a:ln>
        <a:effectLst/>
      </dgm:spPr>
    </dgm:pt>
    <dgm:pt modelId="{2724ED2A-0FEC-4367-8E91-BBA105D9FD0F}" type="pres">
      <dgm:prSet presAssocID="{331674F8-5D52-4646-948F-15B6D57724C8}" presName="ConnectLineEnd1" presStyleLbl="lnNode1" presStyleIdx="0" presStyleCnt="7"/>
      <dgm:spPr/>
    </dgm:pt>
    <dgm:pt modelId="{9EA05184-8E7A-4EC9-B618-F072ED797E30}" type="pres">
      <dgm:prSet presAssocID="{331674F8-5D52-4646-948F-15B6D57724C8}" presName="EmptyPane1" presStyleCnt="0"/>
      <dgm:spPr/>
    </dgm:pt>
    <dgm:pt modelId="{3CE158B4-4BC6-493A-902E-D1C9C7E1AEDD}" type="pres">
      <dgm:prSet presAssocID="{22C5D4CB-0C1E-4A5E-B03F-BBA2F82C4C72}" presName="spaceBetweenRectangles1" presStyleCnt="0"/>
      <dgm:spPr/>
    </dgm:pt>
    <dgm:pt modelId="{69F73ADA-4E15-49D8-9A05-432F6C29BB7F}" type="pres">
      <dgm:prSet presAssocID="{C5574E35-27F7-4735-BCD9-F097E706B121}" presName="composite1" presStyleCnt="0"/>
      <dgm:spPr/>
    </dgm:pt>
    <dgm:pt modelId="{3CAA3B4D-A6CA-4CCB-A376-586F4AB9D16F}" type="pres">
      <dgm:prSet presAssocID="{C5574E35-27F7-4735-BCD9-F097E706B121}" presName="parent1" presStyleLbl="alignNode1" presStyleIdx="1" presStyleCnt="7">
        <dgm:presLayoutVars>
          <dgm:chMax val="1"/>
          <dgm:chPref val="1"/>
          <dgm:bulletEnabled val="1"/>
        </dgm:presLayoutVars>
      </dgm:prSet>
      <dgm:spPr/>
    </dgm:pt>
    <dgm:pt modelId="{D20B9869-C27A-4B97-ACFD-F5DD6D5A0F23}" type="pres">
      <dgm:prSet presAssocID="{C5574E35-27F7-4735-BCD9-F097E706B121}" presName="Childtext1" presStyleLbl="revTx" presStyleIdx="1" presStyleCnt="7">
        <dgm:presLayoutVars>
          <dgm:bulletEnabled val="1"/>
        </dgm:presLayoutVars>
      </dgm:prSet>
      <dgm:spPr/>
    </dgm:pt>
    <dgm:pt modelId="{4EF704B9-F0FF-4D9C-B6F7-E480A945060B}" type="pres">
      <dgm:prSet presAssocID="{C5574E35-27F7-4735-BCD9-F097E706B121}" presName="ConnectLine1" presStyleLbl="sibTrans1D1" presStyleIdx="1" presStyleCnt="7"/>
      <dgm:spPr>
        <a:noFill/>
        <a:ln w="6350" cap="flat" cmpd="sng" algn="ctr">
          <a:solidFill>
            <a:schemeClr val="accent3">
              <a:hueOff val="0"/>
              <a:satOff val="0"/>
              <a:lumOff val="0"/>
              <a:alphaOff val="0"/>
            </a:schemeClr>
          </a:solidFill>
          <a:prstDash val="dash"/>
          <a:miter lim="800000"/>
        </a:ln>
        <a:effectLst/>
      </dgm:spPr>
    </dgm:pt>
    <dgm:pt modelId="{F96AEBDA-C883-4CC5-8DBF-3EBD39EBAA60}" type="pres">
      <dgm:prSet presAssocID="{C5574E35-27F7-4735-BCD9-F097E706B121}" presName="ConnectLineEnd1" presStyleLbl="lnNode1" presStyleIdx="1" presStyleCnt="7"/>
      <dgm:spPr/>
    </dgm:pt>
    <dgm:pt modelId="{98FAC4A2-2BFB-452C-A712-6227FC700255}" type="pres">
      <dgm:prSet presAssocID="{C5574E35-27F7-4735-BCD9-F097E706B121}" presName="EmptyPane1" presStyleCnt="0"/>
      <dgm:spPr/>
    </dgm:pt>
    <dgm:pt modelId="{F2972BAF-13A6-41AA-BFA8-293AC04C02A5}" type="pres">
      <dgm:prSet presAssocID="{3E646D92-E83C-4A0C-AFBB-B5461A27567A}" presName="spaceBetweenRectangles1" presStyleCnt="0"/>
      <dgm:spPr/>
    </dgm:pt>
    <dgm:pt modelId="{8C1500F7-4DF2-4BFD-B495-B07B55601020}" type="pres">
      <dgm:prSet presAssocID="{C2C0FB9F-3840-4F20-9AD8-47594B742542}" presName="composite1" presStyleCnt="0"/>
      <dgm:spPr/>
    </dgm:pt>
    <dgm:pt modelId="{66C45625-1A5F-4EF7-A6D7-1907154E9250}" type="pres">
      <dgm:prSet presAssocID="{C2C0FB9F-3840-4F20-9AD8-47594B742542}" presName="parent1" presStyleLbl="alignNode1" presStyleIdx="2" presStyleCnt="7">
        <dgm:presLayoutVars>
          <dgm:chMax val="1"/>
          <dgm:chPref val="1"/>
          <dgm:bulletEnabled val="1"/>
        </dgm:presLayoutVars>
      </dgm:prSet>
      <dgm:spPr/>
    </dgm:pt>
    <dgm:pt modelId="{F4DFA56A-363B-4883-901C-B2999AE39553}" type="pres">
      <dgm:prSet presAssocID="{C2C0FB9F-3840-4F20-9AD8-47594B742542}" presName="Childtext1" presStyleLbl="revTx" presStyleIdx="2" presStyleCnt="7">
        <dgm:presLayoutVars>
          <dgm:bulletEnabled val="1"/>
        </dgm:presLayoutVars>
      </dgm:prSet>
      <dgm:spPr/>
    </dgm:pt>
    <dgm:pt modelId="{9711663F-A409-45FC-A31B-0F3457E9F8EE}" type="pres">
      <dgm:prSet presAssocID="{C2C0FB9F-3840-4F20-9AD8-47594B742542}" presName="ConnectLine1" presStyleLbl="sibTrans1D1" presStyleIdx="2" presStyleCnt="7"/>
      <dgm:spPr>
        <a:noFill/>
        <a:ln w="6350" cap="flat" cmpd="sng" algn="ctr">
          <a:solidFill>
            <a:schemeClr val="accent3">
              <a:hueOff val="0"/>
              <a:satOff val="0"/>
              <a:lumOff val="0"/>
              <a:alphaOff val="0"/>
            </a:schemeClr>
          </a:solidFill>
          <a:prstDash val="dash"/>
          <a:miter lim="800000"/>
        </a:ln>
        <a:effectLst/>
      </dgm:spPr>
    </dgm:pt>
    <dgm:pt modelId="{3341E94A-DC8E-410A-BD22-FBA4D1B02608}" type="pres">
      <dgm:prSet presAssocID="{C2C0FB9F-3840-4F20-9AD8-47594B742542}" presName="ConnectLineEnd1" presStyleLbl="lnNode1" presStyleIdx="2" presStyleCnt="7"/>
      <dgm:spPr/>
    </dgm:pt>
    <dgm:pt modelId="{59E8F845-F834-4B0D-82FB-B1B546E37A97}" type="pres">
      <dgm:prSet presAssocID="{C2C0FB9F-3840-4F20-9AD8-47594B742542}" presName="EmptyPane1" presStyleCnt="0"/>
      <dgm:spPr/>
    </dgm:pt>
    <dgm:pt modelId="{A027294F-4D7F-4DE8-BE84-7993F7111519}" type="pres">
      <dgm:prSet presAssocID="{87C3072F-53B5-4586-AA4A-6478EC4A3772}" presName="spaceBetweenRectangles1" presStyleCnt="0"/>
      <dgm:spPr/>
    </dgm:pt>
    <dgm:pt modelId="{2E0BAACA-AEBB-45F5-893B-28C482CB55FC}" type="pres">
      <dgm:prSet presAssocID="{F6DB1DD4-409C-4199-97D4-931C5711BE78}" presName="composite1" presStyleCnt="0"/>
      <dgm:spPr/>
    </dgm:pt>
    <dgm:pt modelId="{67929AE8-EDA2-4D9D-9FA5-E030CC00A830}" type="pres">
      <dgm:prSet presAssocID="{F6DB1DD4-409C-4199-97D4-931C5711BE78}" presName="parent1" presStyleLbl="alignNode1" presStyleIdx="3" presStyleCnt="7">
        <dgm:presLayoutVars>
          <dgm:chMax val="1"/>
          <dgm:chPref val="1"/>
          <dgm:bulletEnabled val="1"/>
        </dgm:presLayoutVars>
      </dgm:prSet>
      <dgm:spPr/>
    </dgm:pt>
    <dgm:pt modelId="{3A264481-6F50-4B27-8F5C-642195C3D1E9}" type="pres">
      <dgm:prSet presAssocID="{F6DB1DD4-409C-4199-97D4-931C5711BE78}" presName="Childtext1" presStyleLbl="revTx" presStyleIdx="3" presStyleCnt="7">
        <dgm:presLayoutVars>
          <dgm:bulletEnabled val="1"/>
        </dgm:presLayoutVars>
      </dgm:prSet>
      <dgm:spPr/>
    </dgm:pt>
    <dgm:pt modelId="{5DBE0AF4-2C95-4E84-A837-713FC9A2E1D0}" type="pres">
      <dgm:prSet presAssocID="{F6DB1DD4-409C-4199-97D4-931C5711BE78}" presName="ConnectLine1" presStyleLbl="sibTrans1D1" presStyleIdx="3" presStyleCnt="7"/>
      <dgm:spPr>
        <a:noFill/>
        <a:ln w="6350" cap="flat" cmpd="sng" algn="ctr">
          <a:solidFill>
            <a:schemeClr val="accent3">
              <a:hueOff val="0"/>
              <a:satOff val="0"/>
              <a:lumOff val="0"/>
              <a:alphaOff val="0"/>
            </a:schemeClr>
          </a:solidFill>
          <a:prstDash val="dash"/>
          <a:miter lim="800000"/>
        </a:ln>
        <a:effectLst/>
      </dgm:spPr>
    </dgm:pt>
    <dgm:pt modelId="{B1B94163-2010-48D7-B0EF-18B412D72F8A}" type="pres">
      <dgm:prSet presAssocID="{F6DB1DD4-409C-4199-97D4-931C5711BE78}" presName="ConnectLineEnd1" presStyleLbl="lnNode1" presStyleIdx="3" presStyleCnt="7"/>
      <dgm:spPr/>
    </dgm:pt>
    <dgm:pt modelId="{171A5192-1C75-4067-B564-D67F0C93346F}" type="pres">
      <dgm:prSet presAssocID="{F6DB1DD4-409C-4199-97D4-931C5711BE78}" presName="EmptyPane1" presStyleCnt="0"/>
      <dgm:spPr/>
    </dgm:pt>
    <dgm:pt modelId="{FAF3DBAA-C3C8-47E4-9ED2-B43B983A80E7}" type="pres">
      <dgm:prSet presAssocID="{D7E22C86-BB5D-4A46-941D-53BF670C3F36}" presName="spaceBetweenRectangles1" presStyleCnt="0"/>
      <dgm:spPr/>
    </dgm:pt>
    <dgm:pt modelId="{5E962F79-C27A-4B6C-9DC2-D8324552FD53}" type="pres">
      <dgm:prSet presAssocID="{6723B0F1-6C95-44A8-A4D8-9A5E82C777C3}" presName="composite1" presStyleCnt="0"/>
      <dgm:spPr/>
    </dgm:pt>
    <dgm:pt modelId="{0E9AB30D-C30A-4489-9EA8-11E3B9ABC581}" type="pres">
      <dgm:prSet presAssocID="{6723B0F1-6C95-44A8-A4D8-9A5E82C777C3}" presName="parent1" presStyleLbl="alignNode1" presStyleIdx="4" presStyleCnt="7">
        <dgm:presLayoutVars>
          <dgm:chMax val="1"/>
          <dgm:chPref val="1"/>
          <dgm:bulletEnabled val="1"/>
        </dgm:presLayoutVars>
      </dgm:prSet>
      <dgm:spPr/>
    </dgm:pt>
    <dgm:pt modelId="{37775E40-B6A9-48E5-94E6-FD03D68E11F8}" type="pres">
      <dgm:prSet presAssocID="{6723B0F1-6C95-44A8-A4D8-9A5E82C777C3}" presName="Childtext1" presStyleLbl="revTx" presStyleIdx="4" presStyleCnt="7">
        <dgm:presLayoutVars>
          <dgm:bulletEnabled val="1"/>
        </dgm:presLayoutVars>
      </dgm:prSet>
      <dgm:spPr/>
    </dgm:pt>
    <dgm:pt modelId="{689AF6BF-D0EC-4CF1-8231-3EFC747374AE}" type="pres">
      <dgm:prSet presAssocID="{6723B0F1-6C95-44A8-A4D8-9A5E82C777C3}" presName="ConnectLine1" presStyleLbl="sibTrans1D1" presStyleIdx="4" presStyleCnt="7"/>
      <dgm:spPr>
        <a:noFill/>
        <a:ln w="6350" cap="flat" cmpd="sng" algn="ctr">
          <a:solidFill>
            <a:schemeClr val="accent3">
              <a:hueOff val="0"/>
              <a:satOff val="0"/>
              <a:lumOff val="0"/>
              <a:alphaOff val="0"/>
            </a:schemeClr>
          </a:solidFill>
          <a:prstDash val="dash"/>
          <a:miter lim="800000"/>
        </a:ln>
        <a:effectLst/>
      </dgm:spPr>
    </dgm:pt>
    <dgm:pt modelId="{7A17406B-692D-4B02-9B61-A74B2230CC5A}" type="pres">
      <dgm:prSet presAssocID="{6723B0F1-6C95-44A8-A4D8-9A5E82C777C3}" presName="ConnectLineEnd1" presStyleLbl="lnNode1" presStyleIdx="4" presStyleCnt="7"/>
      <dgm:spPr/>
    </dgm:pt>
    <dgm:pt modelId="{4947EAFD-EB79-48FC-BE3D-ED33EAABCD59}" type="pres">
      <dgm:prSet presAssocID="{6723B0F1-6C95-44A8-A4D8-9A5E82C777C3}" presName="EmptyPane1" presStyleCnt="0"/>
      <dgm:spPr/>
    </dgm:pt>
    <dgm:pt modelId="{800F8232-677B-4C45-B6DA-DBC0C826EA5E}" type="pres">
      <dgm:prSet presAssocID="{F539B514-65C9-4831-B872-8BEEEE461F61}" presName="spaceBetweenRectangles1" presStyleCnt="0"/>
      <dgm:spPr/>
    </dgm:pt>
    <dgm:pt modelId="{54ADD13C-A21A-4172-959D-406BE918D04C}" type="pres">
      <dgm:prSet presAssocID="{A417C7F3-F72C-4C03-BCFC-F8808DCBBB32}" presName="composite1" presStyleCnt="0"/>
      <dgm:spPr/>
    </dgm:pt>
    <dgm:pt modelId="{40270A08-61CF-4437-A416-0903933418DC}" type="pres">
      <dgm:prSet presAssocID="{A417C7F3-F72C-4C03-BCFC-F8808DCBBB32}" presName="parent1" presStyleLbl="alignNode1" presStyleIdx="5" presStyleCnt="7">
        <dgm:presLayoutVars>
          <dgm:chMax val="1"/>
          <dgm:chPref val="1"/>
          <dgm:bulletEnabled val="1"/>
        </dgm:presLayoutVars>
      </dgm:prSet>
      <dgm:spPr/>
    </dgm:pt>
    <dgm:pt modelId="{9FEBA637-0CF9-4A24-8C70-DD73B8826139}" type="pres">
      <dgm:prSet presAssocID="{A417C7F3-F72C-4C03-BCFC-F8808DCBBB32}" presName="Childtext1" presStyleLbl="revTx" presStyleIdx="5" presStyleCnt="7">
        <dgm:presLayoutVars>
          <dgm:bulletEnabled val="1"/>
        </dgm:presLayoutVars>
      </dgm:prSet>
      <dgm:spPr/>
    </dgm:pt>
    <dgm:pt modelId="{A77273EB-D868-45BE-99A6-F09D6FCD60D1}" type="pres">
      <dgm:prSet presAssocID="{A417C7F3-F72C-4C03-BCFC-F8808DCBBB32}" presName="ConnectLine1" presStyleLbl="sibTrans1D1" presStyleIdx="5" presStyleCnt="7"/>
      <dgm:spPr>
        <a:noFill/>
        <a:ln w="6350" cap="flat" cmpd="sng" algn="ctr">
          <a:solidFill>
            <a:schemeClr val="accent3">
              <a:hueOff val="0"/>
              <a:satOff val="0"/>
              <a:lumOff val="0"/>
              <a:alphaOff val="0"/>
            </a:schemeClr>
          </a:solidFill>
          <a:prstDash val="dash"/>
          <a:miter lim="800000"/>
        </a:ln>
        <a:effectLst/>
      </dgm:spPr>
    </dgm:pt>
    <dgm:pt modelId="{E628412C-F5FE-4ACE-82A1-D3E465B7E98E}" type="pres">
      <dgm:prSet presAssocID="{A417C7F3-F72C-4C03-BCFC-F8808DCBBB32}" presName="ConnectLineEnd1" presStyleLbl="lnNode1" presStyleIdx="5" presStyleCnt="7"/>
      <dgm:spPr/>
    </dgm:pt>
    <dgm:pt modelId="{00001EB0-4A8A-43C3-9BCA-AE0549D110C7}" type="pres">
      <dgm:prSet presAssocID="{A417C7F3-F72C-4C03-BCFC-F8808DCBBB32}" presName="EmptyPane1" presStyleCnt="0"/>
      <dgm:spPr/>
    </dgm:pt>
    <dgm:pt modelId="{65E17C7E-7F1F-4A35-B67D-38D7F0368E74}" type="pres">
      <dgm:prSet presAssocID="{2F9418C7-8CCD-43DF-9812-874CFEFED7DA}" presName="spaceBetweenRectangles1" presStyleCnt="0"/>
      <dgm:spPr/>
    </dgm:pt>
    <dgm:pt modelId="{2428C64B-C6D8-4450-86AB-1EC854EEA72C}" type="pres">
      <dgm:prSet presAssocID="{8BDE77B9-D473-4A12-A172-3E64591215E9}" presName="composite1" presStyleCnt="0"/>
      <dgm:spPr/>
    </dgm:pt>
    <dgm:pt modelId="{41E3A4EE-34B2-4107-89F2-BE2E314AF33A}" type="pres">
      <dgm:prSet presAssocID="{8BDE77B9-D473-4A12-A172-3E64591215E9}" presName="parent1" presStyleLbl="alignNode1" presStyleIdx="6" presStyleCnt="7">
        <dgm:presLayoutVars>
          <dgm:chMax val="1"/>
          <dgm:chPref val="1"/>
          <dgm:bulletEnabled val="1"/>
        </dgm:presLayoutVars>
      </dgm:prSet>
      <dgm:spPr/>
    </dgm:pt>
    <dgm:pt modelId="{0CF58B3C-E768-4C48-B061-080CC8FC66EE}" type="pres">
      <dgm:prSet presAssocID="{8BDE77B9-D473-4A12-A172-3E64591215E9}" presName="Childtext1" presStyleLbl="revTx" presStyleIdx="6" presStyleCnt="7">
        <dgm:presLayoutVars>
          <dgm:bulletEnabled val="1"/>
        </dgm:presLayoutVars>
      </dgm:prSet>
      <dgm:spPr/>
    </dgm:pt>
    <dgm:pt modelId="{82FD72F9-B8C5-4E13-96CE-0BE71FB83E00}" type="pres">
      <dgm:prSet presAssocID="{8BDE77B9-D473-4A12-A172-3E64591215E9}" presName="ConnectLine1" presStyleLbl="sibTrans1D1" presStyleIdx="6" presStyleCnt="7"/>
      <dgm:spPr>
        <a:noFill/>
        <a:ln w="6350" cap="flat" cmpd="sng" algn="ctr">
          <a:solidFill>
            <a:schemeClr val="accent3">
              <a:hueOff val="0"/>
              <a:satOff val="0"/>
              <a:lumOff val="0"/>
              <a:alphaOff val="0"/>
            </a:schemeClr>
          </a:solidFill>
          <a:prstDash val="dash"/>
          <a:miter lim="800000"/>
        </a:ln>
        <a:effectLst/>
      </dgm:spPr>
    </dgm:pt>
    <dgm:pt modelId="{2CFBE409-460C-4B25-9682-FDCD75838390}" type="pres">
      <dgm:prSet presAssocID="{8BDE77B9-D473-4A12-A172-3E64591215E9}" presName="ConnectLineEnd1" presStyleLbl="lnNode1" presStyleIdx="6" presStyleCnt="7"/>
      <dgm:spPr/>
    </dgm:pt>
    <dgm:pt modelId="{3481D20A-DEFB-4EA9-88D0-F7FE48B12209}" type="pres">
      <dgm:prSet presAssocID="{8BDE77B9-D473-4A12-A172-3E64591215E9}" presName="EmptyPane1" presStyleCnt="0"/>
      <dgm:spPr/>
    </dgm:pt>
  </dgm:ptLst>
  <dgm:cxnLst>
    <dgm:cxn modelId="{73D7C009-72FD-4CAD-BD15-7C2B16FC5CCB}" srcId="{C2C0FB9F-3840-4F20-9AD8-47594B742542}" destId="{880779DD-0D31-49BA-AAF1-A7F287E83160}" srcOrd="0" destOrd="0" parTransId="{42AA82EF-2822-4D62-B1C3-553DFA385D58}" sibTransId="{67E9FF67-CBC9-41C9-BE83-03FDB7F75DCD}"/>
    <dgm:cxn modelId="{58301C16-C87F-4ABF-81CD-47157201AD6A}" srcId="{5B6030D9-FCB8-483B-9350-0813BB455B60}" destId="{F6DB1DD4-409C-4199-97D4-931C5711BE78}" srcOrd="3" destOrd="0" parTransId="{1CCB21F4-D5C7-4B84-AE17-4FA4A77491B3}" sibTransId="{D7E22C86-BB5D-4A46-941D-53BF670C3F36}"/>
    <dgm:cxn modelId="{8486B423-AF1F-4393-8A99-32971D8DAD38}" srcId="{331674F8-5D52-4646-948F-15B6D57724C8}" destId="{5202C04C-7A1E-4157-8A59-CB31F3913FBE}" srcOrd="0" destOrd="0" parTransId="{C056FA9C-BF0D-4D16-9E1A-8259C1ECFF12}" sibTransId="{B5C8F047-F25C-4F19-BEC6-BC49C984F84A}"/>
    <dgm:cxn modelId="{BE1EEA24-16D4-4F39-AF43-F3E5BA3D4AC7}" type="presOf" srcId="{CD7E7703-5AC1-4840-A8F1-2546F0DF76B9}" destId="{D20B9869-C27A-4B97-ACFD-F5DD6D5A0F23}" srcOrd="0" destOrd="0" presId="urn:microsoft.com/office/officeart/2016/7/layout/RoundedRectangleTimeline"/>
    <dgm:cxn modelId="{AA7F2A2F-E4BE-4913-9AB9-C0EF3F3ABFE3}" srcId="{5B6030D9-FCB8-483B-9350-0813BB455B60}" destId="{A417C7F3-F72C-4C03-BCFC-F8808DCBBB32}" srcOrd="5" destOrd="0" parTransId="{8E67018A-3503-4180-AC6D-875EA66DCACC}" sibTransId="{2F9418C7-8CCD-43DF-9812-874CFEFED7DA}"/>
    <dgm:cxn modelId="{DEC35035-9BD8-48D2-8470-C2562D51C378}" type="presOf" srcId="{C4738DEB-8B25-4AE7-907D-9155482801B2}" destId="{37775E40-B6A9-48E5-94E6-FD03D68E11F8}" srcOrd="0" destOrd="0" presId="urn:microsoft.com/office/officeart/2016/7/layout/RoundedRectangleTimeline"/>
    <dgm:cxn modelId="{C9CF0E3D-C23D-4E77-A8E7-D11EA71B8352}" type="presOf" srcId="{6723B0F1-6C95-44A8-A4D8-9A5E82C777C3}" destId="{0E9AB30D-C30A-4489-9EA8-11E3B9ABC581}" srcOrd="0" destOrd="0" presId="urn:microsoft.com/office/officeart/2016/7/layout/RoundedRectangleTimeline"/>
    <dgm:cxn modelId="{16EFE13E-AAFC-462B-B13F-0C2E8082EBC4}" srcId="{5B6030D9-FCB8-483B-9350-0813BB455B60}" destId="{6723B0F1-6C95-44A8-A4D8-9A5E82C777C3}" srcOrd="4" destOrd="0" parTransId="{FD06BB83-F8F9-4D9A-B7AF-A0FA0F6293F6}" sibTransId="{F539B514-65C9-4831-B872-8BEEEE461F61}"/>
    <dgm:cxn modelId="{3B4D4463-7294-45DA-9360-FF35C11E7665}" type="presOf" srcId="{C5574E35-27F7-4735-BCD9-F097E706B121}" destId="{3CAA3B4D-A6CA-4CCB-A376-586F4AB9D16F}" srcOrd="0" destOrd="0" presId="urn:microsoft.com/office/officeart/2016/7/layout/RoundedRectangleTimeline"/>
    <dgm:cxn modelId="{3EE87463-1203-44E9-B32B-72B0212345F4}" type="presOf" srcId="{C2C0FB9F-3840-4F20-9AD8-47594B742542}" destId="{66C45625-1A5F-4EF7-A6D7-1907154E9250}" srcOrd="0" destOrd="0" presId="urn:microsoft.com/office/officeart/2016/7/layout/RoundedRectangleTimeline"/>
    <dgm:cxn modelId="{5122C54A-B220-4A4E-B0D1-E6F0C567B9A7}" type="presOf" srcId="{880779DD-0D31-49BA-AAF1-A7F287E83160}" destId="{F4DFA56A-363B-4883-901C-B2999AE39553}" srcOrd="0" destOrd="0" presId="urn:microsoft.com/office/officeart/2016/7/layout/RoundedRectangleTimeline"/>
    <dgm:cxn modelId="{99013E4D-29FF-405F-A77E-9C9C7FB7A348}" type="presOf" srcId="{A417C7F3-F72C-4C03-BCFC-F8808DCBBB32}" destId="{40270A08-61CF-4437-A416-0903933418DC}" srcOrd="0" destOrd="0" presId="urn:microsoft.com/office/officeart/2016/7/layout/RoundedRectangleTimeline"/>
    <dgm:cxn modelId="{353F924F-A8A6-45D9-8E46-78771F66A3B1}" srcId="{F6DB1DD4-409C-4199-97D4-931C5711BE78}" destId="{CA997DF2-905E-4E2D-9EBD-503CE390F672}" srcOrd="0" destOrd="0" parTransId="{9A77A259-EDFA-47BA-8C5B-A1604C380EC7}" sibTransId="{9E2E8174-23C5-4FA5-8165-0E16A51F869C}"/>
    <dgm:cxn modelId="{0214B26F-FADC-459C-9E2E-024717CF7292}" type="presOf" srcId="{AD099F03-3E10-488C-8B89-59E95E02EEC4}" destId="{0CF58B3C-E768-4C48-B061-080CC8FC66EE}" srcOrd="0" destOrd="0" presId="urn:microsoft.com/office/officeart/2016/7/layout/RoundedRectangleTimeline"/>
    <dgm:cxn modelId="{19C84F50-2175-469E-8E9D-0460D03BF868}" type="presOf" srcId="{F6DB1DD4-409C-4199-97D4-931C5711BE78}" destId="{67929AE8-EDA2-4D9D-9FA5-E030CC00A830}" srcOrd="0" destOrd="0" presId="urn:microsoft.com/office/officeart/2016/7/layout/RoundedRectangleTimeline"/>
    <dgm:cxn modelId="{4E0BAB71-48E9-4219-9752-031D7F37F2A8}" srcId="{6723B0F1-6C95-44A8-A4D8-9A5E82C777C3}" destId="{C4738DEB-8B25-4AE7-907D-9155482801B2}" srcOrd="0" destOrd="0" parTransId="{6CD4EEAD-938D-44BD-9445-A704411BA5E9}" sibTransId="{41B8FF6F-F3FE-4630-9B6C-4C90BBFD93DF}"/>
    <dgm:cxn modelId="{809A7C75-9B63-43D2-AE6E-4136F1D4595B}" type="presOf" srcId="{331674F8-5D52-4646-948F-15B6D57724C8}" destId="{BFB3E698-4732-45CC-8247-725A4DB24C56}" srcOrd="0" destOrd="0" presId="urn:microsoft.com/office/officeart/2016/7/layout/RoundedRectangleTimeline"/>
    <dgm:cxn modelId="{7E28C955-2629-417E-A3D1-EBB4D5A1DC44}" type="presOf" srcId="{5202C04C-7A1E-4157-8A59-CB31F3913FBE}" destId="{4D16415E-3AB3-4917-8979-BFA6A8C0ED92}" srcOrd="0" destOrd="0" presId="urn:microsoft.com/office/officeart/2016/7/layout/RoundedRectangleTimeline"/>
    <dgm:cxn modelId="{D7D1087C-5B2A-474E-A2DA-EF630D163F54}" srcId="{C5574E35-27F7-4735-BCD9-F097E706B121}" destId="{CD7E7703-5AC1-4840-A8F1-2546F0DF76B9}" srcOrd="0" destOrd="0" parTransId="{21655C5D-2444-4E3C-8DB8-6CF14085963C}" sibTransId="{CCF1FF6E-2D9B-48E8-9BB3-08C8E62B1605}"/>
    <dgm:cxn modelId="{5F719788-BD52-40C9-86CB-FD5563A9CA1E}" srcId="{8BDE77B9-D473-4A12-A172-3E64591215E9}" destId="{AD099F03-3E10-488C-8B89-59E95E02EEC4}" srcOrd="0" destOrd="0" parTransId="{84698B39-035D-4CF1-98B2-C01DC0D877F8}" sibTransId="{18F99495-D612-4577-82F1-50033342C2B6}"/>
    <dgm:cxn modelId="{95DB408D-7506-471E-B0F5-1CA775A479D0}" srcId="{5B6030D9-FCB8-483B-9350-0813BB455B60}" destId="{8BDE77B9-D473-4A12-A172-3E64591215E9}" srcOrd="6" destOrd="0" parTransId="{36FCC467-22D8-48FB-9D17-50394680B2DB}" sibTransId="{BE610909-9BF5-4600-8D53-7640C801E702}"/>
    <dgm:cxn modelId="{D0B70398-E021-4F2E-86E7-DAD3A5A70C2B}" type="presOf" srcId="{8BDE77B9-D473-4A12-A172-3E64591215E9}" destId="{41E3A4EE-34B2-4107-89F2-BE2E314AF33A}" srcOrd="0" destOrd="0" presId="urn:microsoft.com/office/officeart/2016/7/layout/RoundedRectangleTimeline"/>
    <dgm:cxn modelId="{A68EFE9E-CDBD-4D0A-A56B-332B49F09221}" srcId="{5B6030D9-FCB8-483B-9350-0813BB455B60}" destId="{C2C0FB9F-3840-4F20-9AD8-47594B742542}" srcOrd="2" destOrd="0" parTransId="{E5D1069C-0A8B-4919-96F2-BFE49470DCD5}" sibTransId="{87C3072F-53B5-4586-AA4A-6478EC4A3772}"/>
    <dgm:cxn modelId="{8FD122B0-0DFC-423F-9D9E-3C8A5332D393}" type="presOf" srcId="{5B6030D9-FCB8-483B-9350-0813BB455B60}" destId="{2CB8D190-2501-4698-B575-24E560BDE1F8}" srcOrd="0" destOrd="0" presId="urn:microsoft.com/office/officeart/2016/7/layout/RoundedRectangleTimeline"/>
    <dgm:cxn modelId="{8A3C11C2-731E-4CC3-84A3-A1B448CA13AB}" srcId="{5B6030D9-FCB8-483B-9350-0813BB455B60}" destId="{331674F8-5D52-4646-948F-15B6D57724C8}" srcOrd="0" destOrd="0" parTransId="{6CB6A9A2-C9B2-4ACD-B60C-16A0D827743C}" sibTransId="{22C5D4CB-0C1E-4A5E-B03F-BBA2F82C4C72}"/>
    <dgm:cxn modelId="{77E216CC-7AB6-4F51-999F-74772ABF3B2A}" type="presOf" srcId="{CA997DF2-905E-4E2D-9EBD-503CE390F672}" destId="{3A264481-6F50-4B27-8F5C-642195C3D1E9}" srcOrd="0" destOrd="0" presId="urn:microsoft.com/office/officeart/2016/7/layout/RoundedRectangleTimeline"/>
    <dgm:cxn modelId="{526F84D2-87E9-4F4E-B041-FE23E11F19A0}" srcId="{A417C7F3-F72C-4C03-BCFC-F8808DCBBB32}" destId="{679CF956-C4B8-4ABB-9910-72F1E438C81D}" srcOrd="0" destOrd="0" parTransId="{36863658-C828-436C-B0B6-E0D88F66F657}" sibTransId="{6DB6B966-58BC-4D81-80DC-17A1FC58129C}"/>
    <dgm:cxn modelId="{848563EF-17F2-4392-84FE-579F134E09AD}" type="presOf" srcId="{679CF956-C4B8-4ABB-9910-72F1E438C81D}" destId="{9FEBA637-0CF9-4A24-8C70-DD73B8826139}" srcOrd="0" destOrd="0" presId="urn:microsoft.com/office/officeart/2016/7/layout/RoundedRectangleTimeline"/>
    <dgm:cxn modelId="{14F4D2F6-88C2-42DE-9F31-C2AD51B5CD18}" srcId="{5B6030D9-FCB8-483B-9350-0813BB455B60}" destId="{C5574E35-27F7-4735-BCD9-F097E706B121}" srcOrd="1" destOrd="0" parTransId="{12374D80-6C4E-44F3-9F4B-4AB4816CEEA9}" sibTransId="{3E646D92-E83C-4A0C-AFBB-B5461A27567A}"/>
    <dgm:cxn modelId="{3798B19C-06E0-48B7-AC17-A92104F31B85}" type="presParOf" srcId="{2CB8D190-2501-4698-B575-24E560BDE1F8}" destId="{01464A8F-C444-4C5F-A26F-4FBEA657E4B3}" srcOrd="0" destOrd="0" presId="urn:microsoft.com/office/officeart/2016/7/layout/RoundedRectangleTimeline"/>
    <dgm:cxn modelId="{86D4319F-D0DA-497C-B794-3E2D8D0585D1}" type="presParOf" srcId="{01464A8F-C444-4C5F-A26F-4FBEA657E4B3}" destId="{BFB3E698-4732-45CC-8247-725A4DB24C56}" srcOrd="0" destOrd="0" presId="urn:microsoft.com/office/officeart/2016/7/layout/RoundedRectangleTimeline"/>
    <dgm:cxn modelId="{1F3E6FB9-4086-4B8C-8EF6-428D5FC4F5ED}" type="presParOf" srcId="{01464A8F-C444-4C5F-A26F-4FBEA657E4B3}" destId="{4D16415E-3AB3-4917-8979-BFA6A8C0ED92}" srcOrd="1" destOrd="0" presId="urn:microsoft.com/office/officeart/2016/7/layout/RoundedRectangleTimeline"/>
    <dgm:cxn modelId="{2C368258-5FA8-4DFE-B3C7-5CE810D94666}" type="presParOf" srcId="{01464A8F-C444-4C5F-A26F-4FBEA657E4B3}" destId="{EDF4EACA-0FF1-4624-AAF6-98CFE734F69B}" srcOrd="2" destOrd="0" presId="urn:microsoft.com/office/officeart/2016/7/layout/RoundedRectangleTimeline"/>
    <dgm:cxn modelId="{39964EFE-8D0D-4CE1-B5FB-06EB3616595B}" type="presParOf" srcId="{01464A8F-C444-4C5F-A26F-4FBEA657E4B3}" destId="{2724ED2A-0FEC-4367-8E91-BBA105D9FD0F}" srcOrd="3" destOrd="0" presId="urn:microsoft.com/office/officeart/2016/7/layout/RoundedRectangleTimeline"/>
    <dgm:cxn modelId="{9D9BAB9F-CF11-4933-8FC9-D3612B95B579}" type="presParOf" srcId="{01464A8F-C444-4C5F-A26F-4FBEA657E4B3}" destId="{9EA05184-8E7A-4EC9-B618-F072ED797E30}" srcOrd="4" destOrd="0" presId="urn:microsoft.com/office/officeart/2016/7/layout/RoundedRectangleTimeline"/>
    <dgm:cxn modelId="{ACB0592F-D7FD-4912-8CB8-B609ADB92D4A}" type="presParOf" srcId="{2CB8D190-2501-4698-B575-24E560BDE1F8}" destId="{3CE158B4-4BC6-493A-902E-D1C9C7E1AEDD}" srcOrd="1" destOrd="0" presId="urn:microsoft.com/office/officeart/2016/7/layout/RoundedRectangleTimeline"/>
    <dgm:cxn modelId="{08D8C94A-F546-42E4-A48F-4BF9DF900200}" type="presParOf" srcId="{2CB8D190-2501-4698-B575-24E560BDE1F8}" destId="{69F73ADA-4E15-49D8-9A05-432F6C29BB7F}" srcOrd="2" destOrd="0" presId="urn:microsoft.com/office/officeart/2016/7/layout/RoundedRectangleTimeline"/>
    <dgm:cxn modelId="{F4D01092-79A7-4840-B771-C7FA49C0A366}" type="presParOf" srcId="{69F73ADA-4E15-49D8-9A05-432F6C29BB7F}" destId="{3CAA3B4D-A6CA-4CCB-A376-586F4AB9D16F}" srcOrd="0" destOrd="0" presId="urn:microsoft.com/office/officeart/2016/7/layout/RoundedRectangleTimeline"/>
    <dgm:cxn modelId="{35B56E7C-0213-42F9-AE3E-A8531F0F485D}" type="presParOf" srcId="{69F73ADA-4E15-49D8-9A05-432F6C29BB7F}" destId="{D20B9869-C27A-4B97-ACFD-F5DD6D5A0F23}" srcOrd="1" destOrd="0" presId="urn:microsoft.com/office/officeart/2016/7/layout/RoundedRectangleTimeline"/>
    <dgm:cxn modelId="{B66847DA-1AB5-455F-8B75-D47D51FF9FC7}" type="presParOf" srcId="{69F73ADA-4E15-49D8-9A05-432F6C29BB7F}" destId="{4EF704B9-F0FF-4D9C-B6F7-E480A945060B}" srcOrd="2" destOrd="0" presId="urn:microsoft.com/office/officeart/2016/7/layout/RoundedRectangleTimeline"/>
    <dgm:cxn modelId="{D8A2E65D-101E-4368-BB9C-A52B7A823DBB}" type="presParOf" srcId="{69F73ADA-4E15-49D8-9A05-432F6C29BB7F}" destId="{F96AEBDA-C883-4CC5-8DBF-3EBD39EBAA60}" srcOrd="3" destOrd="0" presId="urn:microsoft.com/office/officeart/2016/7/layout/RoundedRectangleTimeline"/>
    <dgm:cxn modelId="{E9AE28AB-040A-4353-A1EA-69F76E1AFE38}" type="presParOf" srcId="{69F73ADA-4E15-49D8-9A05-432F6C29BB7F}" destId="{98FAC4A2-2BFB-452C-A712-6227FC700255}" srcOrd="4" destOrd="0" presId="urn:microsoft.com/office/officeart/2016/7/layout/RoundedRectangleTimeline"/>
    <dgm:cxn modelId="{12FF3702-B96A-4AE9-83E5-45D877766089}" type="presParOf" srcId="{2CB8D190-2501-4698-B575-24E560BDE1F8}" destId="{F2972BAF-13A6-41AA-BFA8-293AC04C02A5}" srcOrd="3" destOrd="0" presId="urn:microsoft.com/office/officeart/2016/7/layout/RoundedRectangleTimeline"/>
    <dgm:cxn modelId="{84A55E03-7B37-40A8-8E1A-CBEE32D6F114}" type="presParOf" srcId="{2CB8D190-2501-4698-B575-24E560BDE1F8}" destId="{8C1500F7-4DF2-4BFD-B495-B07B55601020}" srcOrd="4" destOrd="0" presId="urn:microsoft.com/office/officeart/2016/7/layout/RoundedRectangleTimeline"/>
    <dgm:cxn modelId="{7CD2FB0D-DDAE-4D18-B1AB-3881F6ADAB6F}" type="presParOf" srcId="{8C1500F7-4DF2-4BFD-B495-B07B55601020}" destId="{66C45625-1A5F-4EF7-A6D7-1907154E9250}" srcOrd="0" destOrd="0" presId="urn:microsoft.com/office/officeart/2016/7/layout/RoundedRectangleTimeline"/>
    <dgm:cxn modelId="{8F485878-45F9-4CCF-83B6-AC855BF0CE47}" type="presParOf" srcId="{8C1500F7-4DF2-4BFD-B495-B07B55601020}" destId="{F4DFA56A-363B-4883-901C-B2999AE39553}" srcOrd="1" destOrd="0" presId="urn:microsoft.com/office/officeart/2016/7/layout/RoundedRectangleTimeline"/>
    <dgm:cxn modelId="{433BD156-177A-4033-A650-B0809D04E580}" type="presParOf" srcId="{8C1500F7-4DF2-4BFD-B495-B07B55601020}" destId="{9711663F-A409-45FC-A31B-0F3457E9F8EE}" srcOrd="2" destOrd="0" presId="urn:microsoft.com/office/officeart/2016/7/layout/RoundedRectangleTimeline"/>
    <dgm:cxn modelId="{6132D8FB-54F9-4FAD-9000-7E92D2B36628}" type="presParOf" srcId="{8C1500F7-4DF2-4BFD-B495-B07B55601020}" destId="{3341E94A-DC8E-410A-BD22-FBA4D1B02608}" srcOrd="3" destOrd="0" presId="urn:microsoft.com/office/officeart/2016/7/layout/RoundedRectangleTimeline"/>
    <dgm:cxn modelId="{036078E7-79E7-498F-A55D-561A2F083BE8}" type="presParOf" srcId="{8C1500F7-4DF2-4BFD-B495-B07B55601020}" destId="{59E8F845-F834-4B0D-82FB-B1B546E37A97}" srcOrd="4" destOrd="0" presId="urn:microsoft.com/office/officeart/2016/7/layout/RoundedRectangleTimeline"/>
    <dgm:cxn modelId="{57844484-29FE-40B6-8F08-65F6D673B3DD}" type="presParOf" srcId="{2CB8D190-2501-4698-B575-24E560BDE1F8}" destId="{A027294F-4D7F-4DE8-BE84-7993F7111519}" srcOrd="5" destOrd="0" presId="urn:microsoft.com/office/officeart/2016/7/layout/RoundedRectangleTimeline"/>
    <dgm:cxn modelId="{268B67FF-ED29-499B-91DC-0E62DD3744AA}" type="presParOf" srcId="{2CB8D190-2501-4698-B575-24E560BDE1F8}" destId="{2E0BAACA-AEBB-45F5-893B-28C482CB55FC}" srcOrd="6" destOrd="0" presId="urn:microsoft.com/office/officeart/2016/7/layout/RoundedRectangleTimeline"/>
    <dgm:cxn modelId="{4D0AF805-8DE2-4F51-B102-5FA9B4E95DC8}" type="presParOf" srcId="{2E0BAACA-AEBB-45F5-893B-28C482CB55FC}" destId="{67929AE8-EDA2-4D9D-9FA5-E030CC00A830}" srcOrd="0" destOrd="0" presId="urn:microsoft.com/office/officeart/2016/7/layout/RoundedRectangleTimeline"/>
    <dgm:cxn modelId="{50E7B1B4-A083-4594-9570-84D09723E318}" type="presParOf" srcId="{2E0BAACA-AEBB-45F5-893B-28C482CB55FC}" destId="{3A264481-6F50-4B27-8F5C-642195C3D1E9}" srcOrd="1" destOrd="0" presId="urn:microsoft.com/office/officeart/2016/7/layout/RoundedRectangleTimeline"/>
    <dgm:cxn modelId="{5070F7AA-2560-4070-8588-F35DC70C0C1B}" type="presParOf" srcId="{2E0BAACA-AEBB-45F5-893B-28C482CB55FC}" destId="{5DBE0AF4-2C95-4E84-A837-713FC9A2E1D0}" srcOrd="2" destOrd="0" presId="urn:microsoft.com/office/officeart/2016/7/layout/RoundedRectangleTimeline"/>
    <dgm:cxn modelId="{C3182334-B152-40F1-9581-0ADA1F1AECC6}" type="presParOf" srcId="{2E0BAACA-AEBB-45F5-893B-28C482CB55FC}" destId="{B1B94163-2010-48D7-B0EF-18B412D72F8A}" srcOrd="3" destOrd="0" presId="urn:microsoft.com/office/officeart/2016/7/layout/RoundedRectangleTimeline"/>
    <dgm:cxn modelId="{97CB60F5-08E4-44EE-A0D4-0C62CAA8EF6D}" type="presParOf" srcId="{2E0BAACA-AEBB-45F5-893B-28C482CB55FC}" destId="{171A5192-1C75-4067-B564-D67F0C93346F}" srcOrd="4" destOrd="0" presId="urn:microsoft.com/office/officeart/2016/7/layout/RoundedRectangleTimeline"/>
    <dgm:cxn modelId="{39A9A7C9-1700-4367-ADF6-0F31FB90FFAC}" type="presParOf" srcId="{2CB8D190-2501-4698-B575-24E560BDE1F8}" destId="{FAF3DBAA-C3C8-47E4-9ED2-B43B983A80E7}" srcOrd="7" destOrd="0" presId="urn:microsoft.com/office/officeart/2016/7/layout/RoundedRectangleTimeline"/>
    <dgm:cxn modelId="{DE1CE009-15F4-40C8-A226-7F8BD4D1EF27}" type="presParOf" srcId="{2CB8D190-2501-4698-B575-24E560BDE1F8}" destId="{5E962F79-C27A-4B6C-9DC2-D8324552FD53}" srcOrd="8" destOrd="0" presId="urn:microsoft.com/office/officeart/2016/7/layout/RoundedRectangleTimeline"/>
    <dgm:cxn modelId="{8F84FDF9-3C93-4965-846E-D0554CABFAC7}" type="presParOf" srcId="{5E962F79-C27A-4B6C-9DC2-D8324552FD53}" destId="{0E9AB30D-C30A-4489-9EA8-11E3B9ABC581}" srcOrd="0" destOrd="0" presId="urn:microsoft.com/office/officeart/2016/7/layout/RoundedRectangleTimeline"/>
    <dgm:cxn modelId="{3B4B2B80-51DA-49A0-99F1-AD0FF497C64E}" type="presParOf" srcId="{5E962F79-C27A-4B6C-9DC2-D8324552FD53}" destId="{37775E40-B6A9-48E5-94E6-FD03D68E11F8}" srcOrd="1" destOrd="0" presId="urn:microsoft.com/office/officeart/2016/7/layout/RoundedRectangleTimeline"/>
    <dgm:cxn modelId="{115A9686-6B49-4A22-9805-6456DD189FDC}" type="presParOf" srcId="{5E962F79-C27A-4B6C-9DC2-D8324552FD53}" destId="{689AF6BF-D0EC-4CF1-8231-3EFC747374AE}" srcOrd="2" destOrd="0" presId="urn:microsoft.com/office/officeart/2016/7/layout/RoundedRectangleTimeline"/>
    <dgm:cxn modelId="{FEA010AC-8DE2-4204-9139-42D0E4346CF3}" type="presParOf" srcId="{5E962F79-C27A-4B6C-9DC2-D8324552FD53}" destId="{7A17406B-692D-4B02-9B61-A74B2230CC5A}" srcOrd="3" destOrd="0" presId="urn:microsoft.com/office/officeart/2016/7/layout/RoundedRectangleTimeline"/>
    <dgm:cxn modelId="{C99C5B16-B80E-40C8-AECF-C30FADA9A799}" type="presParOf" srcId="{5E962F79-C27A-4B6C-9DC2-D8324552FD53}" destId="{4947EAFD-EB79-48FC-BE3D-ED33EAABCD59}" srcOrd="4" destOrd="0" presId="urn:microsoft.com/office/officeart/2016/7/layout/RoundedRectangleTimeline"/>
    <dgm:cxn modelId="{9E309FD3-1638-4FF6-8B4E-BADFC8A718F1}" type="presParOf" srcId="{2CB8D190-2501-4698-B575-24E560BDE1F8}" destId="{800F8232-677B-4C45-B6DA-DBC0C826EA5E}" srcOrd="9" destOrd="0" presId="urn:microsoft.com/office/officeart/2016/7/layout/RoundedRectangleTimeline"/>
    <dgm:cxn modelId="{01C6ED47-9C80-4796-A3DE-C602294BB232}" type="presParOf" srcId="{2CB8D190-2501-4698-B575-24E560BDE1F8}" destId="{54ADD13C-A21A-4172-959D-406BE918D04C}" srcOrd="10" destOrd="0" presId="urn:microsoft.com/office/officeart/2016/7/layout/RoundedRectangleTimeline"/>
    <dgm:cxn modelId="{BDBB4230-C696-4C95-B0C8-1B85FB7C0C25}" type="presParOf" srcId="{54ADD13C-A21A-4172-959D-406BE918D04C}" destId="{40270A08-61CF-4437-A416-0903933418DC}" srcOrd="0" destOrd="0" presId="urn:microsoft.com/office/officeart/2016/7/layout/RoundedRectangleTimeline"/>
    <dgm:cxn modelId="{39B29CAD-22E7-444D-8F49-E8033A52A823}" type="presParOf" srcId="{54ADD13C-A21A-4172-959D-406BE918D04C}" destId="{9FEBA637-0CF9-4A24-8C70-DD73B8826139}" srcOrd="1" destOrd="0" presId="urn:microsoft.com/office/officeart/2016/7/layout/RoundedRectangleTimeline"/>
    <dgm:cxn modelId="{D9C29FA3-F402-437F-956D-E9BE396F0C21}" type="presParOf" srcId="{54ADD13C-A21A-4172-959D-406BE918D04C}" destId="{A77273EB-D868-45BE-99A6-F09D6FCD60D1}" srcOrd="2" destOrd="0" presId="urn:microsoft.com/office/officeart/2016/7/layout/RoundedRectangleTimeline"/>
    <dgm:cxn modelId="{EEFD353B-CF8C-41BD-99CB-4F6163422026}" type="presParOf" srcId="{54ADD13C-A21A-4172-959D-406BE918D04C}" destId="{E628412C-F5FE-4ACE-82A1-D3E465B7E98E}" srcOrd="3" destOrd="0" presId="urn:microsoft.com/office/officeart/2016/7/layout/RoundedRectangleTimeline"/>
    <dgm:cxn modelId="{9C21FDC0-C9DD-4DB2-B1E8-D6FABE4192D2}" type="presParOf" srcId="{54ADD13C-A21A-4172-959D-406BE918D04C}" destId="{00001EB0-4A8A-43C3-9BCA-AE0549D110C7}" srcOrd="4" destOrd="0" presId="urn:microsoft.com/office/officeart/2016/7/layout/RoundedRectangleTimeline"/>
    <dgm:cxn modelId="{6BE48A9E-89E5-4299-B132-788DAAF270EE}" type="presParOf" srcId="{2CB8D190-2501-4698-B575-24E560BDE1F8}" destId="{65E17C7E-7F1F-4A35-B67D-38D7F0368E74}" srcOrd="11" destOrd="0" presId="urn:microsoft.com/office/officeart/2016/7/layout/RoundedRectangleTimeline"/>
    <dgm:cxn modelId="{0AED8E1F-38EA-48CF-9F40-4527134D2BD1}" type="presParOf" srcId="{2CB8D190-2501-4698-B575-24E560BDE1F8}" destId="{2428C64B-C6D8-4450-86AB-1EC854EEA72C}" srcOrd="12" destOrd="0" presId="urn:microsoft.com/office/officeart/2016/7/layout/RoundedRectangleTimeline"/>
    <dgm:cxn modelId="{0592207E-4FF4-4164-B74B-5B87C0F600EC}" type="presParOf" srcId="{2428C64B-C6D8-4450-86AB-1EC854EEA72C}" destId="{41E3A4EE-34B2-4107-89F2-BE2E314AF33A}" srcOrd="0" destOrd="0" presId="urn:microsoft.com/office/officeart/2016/7/layout/RoundedRectangleTimeline"/>
    <dgm:cxn modelId="{91057C5B-B18A-4043-8FF9-FD19EA8057C2}" type="presParOf" srcId="{2428C64B-C6D8-4450-86AB-1EC854EEA72C}" destId="{0CF58B3C-E768-4C48-B061-080CC8FC66EE}" srcOrd="1" destOrd="0" presId="urn:microsoft.com/office/officeart/2016/7/layout/RoundedRectangleTimeline"/>
    <dgm:cxn modelId="{D172D6C8-C483-46E6-9606-65A6DDAA1998}" type="presParOf" srcId="{2428C64B-C6D8-4450-86AB-1EC854EEA72C}" destId="{82FD72F9-B8C5-4E13-96CE-0BE71FB83E00}" srcOrd="2" destOrd="0" presId="urn:microsoft.com/office/officeart/2016/7/layout/RoundedRectangleTimeline"/>
    <dgm:cxn modelId="{EF0BDE1C-CBB5-4F6C-9174-E2C12965700C}" type="presParOf" srcId="{2428C64B-C6D8-4450-86AB-1EC854EEA72C}" destId="{2CFBE409-460C-4B25-9682-FDCD75838390}" srcOrd="3" destOrd="0" presId="urn:microsoft.com/office/officeart/2016/7/layout/RoundedRectangleTimeline"/>
    <dgm:cxn modelId="{F28935B5-042D-42F7-8881-EE54972526BE}" type="presParOf" srcId="{2428C64B-C6D8-4450-86AB-1EC854EEA72C}" destId="{3481D20A-DEFB-4EA9-88D0-F7FE48B12209}" srcOrd="4" destOrd="0" presId="urn:microsoft.com/office/officeart/2016/7/layout/RoundedRectangle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982936-FF6E-4615-84BC-5A216254E6D0}">
      <dsp:nvSpPr>
        <dsp:cNvPr id="0" name=""/>
        <dsp:cNvSpPr/>
      </dsp:nvSpPr>
      <dsp:spPr>
        <a:xfrm>
          <a:off x="575943" y="1248929"/>
          <a:ext cx="1715625" cy="1715625"/>
        </a:xfrm>
        <a:prstGeom prst="round2DiagRect">
          <a:avLst>
            <a:gd name="adj1" fmla="val 29727"/>
            <a:gd name="adj2" fmla="val 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980D0B2-FD44-422D-B87B-93D9422310DC}">
      <dsp:nvSpPr>
        <dsp:cNvPr id="0" name=""/>
        <dsp:cNvSpPr/>
      </dsp:nvSpPr>
      <dsp:spPr>
        <a:xfrm>
          <a:off x="941568" y="1614554"/>
          <a:ext cx="984375" cy="98437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8C96403-56B1-45C6-9B8E-3748BC845376}">
      <dsp:nvSpPr>
        <dsp:cNvPr id="0" name=""/>
        <dsp:cNvSpPr/>
      </dsp:nvSpPr>
      <dsp:spPr>
        <a:xfrm>
          <a:off x="27506" y="3498929"/>
          <a:ext cx="281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dirty="0"/>
            <a:t>Infrastructure Buy-Downs</a:t>
          </a:r>
        </a:p>
      </dsp:txBody>
      <dsp:txXfrm>
        <a:off x="27506" y="3498929"/>
        <a:ext cx="2812500" cy="720000"/>
      </dsp:txXfrm>
    </dsp:sp>
    <dsp:sp modelId="{DF1DD99C-4310-4E5D-A71D-4080EF13FBB3}">
      <dsp:nvSpPr>
        <dsp:cNvPr id="0" name=""/>
        <dsp:cNvSpPr/>
      </dsp:nvSpPr>
      <dsp:spPr>
        <a:xfrm>
          <a:off x="3880631" y="1248929"/>
          <a:ext cx="1715625" cy="1715625"/>
        </a:xfrm>
        <a:prstGeom prst="round2DiagRect">
          <a:avLst>
            <a:gd name="adj1" fmla="val 29727"/>
            <a:gd name="adj2" fmla="val 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6139CDD-6AAC-4AB7-AB8F-36860430A5E0}">
      <dsp:nvSpPr>
        <dsp:cNvPr id="0" name=""/>
        <dsp:cNvSpPr/>
      </dsp:nvSpPr>
      <dsp:spPr>
        <a:xfrm>
          <a:off x="4246256" y="1614554"/>
          <a:ext cx="984375" cy="98437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A6964F5-230C-4C06-AB20-FD155BC8B3E1}">
      <dsp:nvSpPr>
        <dsp:cNvPr id="0" name=""/>
        <dsp:cNvSpPr/>
      </dsp:nvSpPr>
      <dsp:spPr>
        <a:xfrm>
          <a:off x="3332193" y="3498929"/>
          <a:ext cx="281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dirty="0"/>
            <a:t>Gap financing</a:t>
          </a:r>
        </a:p>
      </dsp:txBody>
      <dsp:txXfrm>
        <a:off x="3332193" y="3498929"/>
        <a:ext cx="281250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8E167C-2299-46F0-B609-C0DD31CF9AC6}">
      <dsp:nvSpPr>
        <dsp:cNvPr id="0" name=""/>
        <dsp:cNvSpPr/>
      </dsp:nvSpPr>
      <dsp:spPr>
        <a:xfrm>
          <a:off x="1536875" y="3239"/>
          <a:ext cx="3540714" cy="212442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en-US" sz="4100" kern="1200"/>
            <a:t>Middle-Income Qualified Housing</a:t>
          </a:r>
        </a:p>
      </dsp:txBody>
      <dsp:txXfrm>
        <a:off x="1536875" y="3239"/>
        <a:ext cx="3540714" cy="2124428"/>
      </dsp:txXfrm>
    </dsp:sp>
    <dsp:sp modelId="{AACB019C-1502-4C6A-B493-3203F993B755}">
      <dsp:nvSpPr>
        <dsp:cNvPr id="0" name=""/>
        <dsp:cNvSpPr/>
      </dsp:nvSpPr>
      <dsp:spPr>
        <a:xfrm>
          <a:off x="5431660" y="3239"/>
          <a:ext cx="3540714" cy="212442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en-US" sz="4100" kern="1200" dirty="0"/>
            <a:t>Production Now</a:t>
          </a:r>
        </a:p>
      </dsp:txBody>
      <dsp:txXfrm>
        <a:off x="5431660" y="3239"/>
        <a:ext cx="3540714" cy="2124428"/>
      </dsp:txXfrm>
    </dsp:sp>
    <dsp:sp modelId="{84498F37-516D-4AF9-A5A4-1B3D9A8F2FAE}">
      <dsp:nvSpPr>
        <dsp:cNvPr id="0" name=""/>
        <dsp:cNvSpPr/>
      </dsp:nvSpPr>
      <dsp:spPr>
        <a:xfrm>
          <a:off x="1536875" y="2481739"/>
          <a:ext cx="3540714" cy="212442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en-US" sz="4100" kern="1200"/>
            <a:t>Replicability</a:t>
          </a:r>
        </a:p>
      </dsp:txBody>
      <dsp:txXfrm>
        <a:off x="1536875" y="2481739"/>
        <a:ext cx="3540714" cy="2124428"/>
      </dsp:txXfrm>
    </dsp:sp>
    <dsp:sp modelId="{14D1DB54-CA53-4413-98A8-9CD389944937}">
      <dsp:nvSpPr>
        <dsp:cNvPr id="0" name=""/>
        <dsp:cNvSpPr/>
      </dsp:nvSpPr>
      <dsp:spPr>
        <a:xfrm>
          <a:off x="5431660" y="2481739"/>
          <a:ext cx="3540714" cy="212442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en-US" sz="4100" kern="1200"/>
            <a:t>Innovation</a:t>
          </a:r>
        </a:p>
      </dsp:txBody>
      <dsp:txXfrm>
        <a:off x="5431660" y="2481739"/>
        <a:ext cx="3540714" cy="21244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B3E698-4732-45CC-8247-725A4DB24C56}">
      <dsp:nvSpPr>
        <dsp:cNvPr id="0" name=""/>
        <dsp:cNvSpPr/>
      </dsp:nvSpPr>
      <dsp:spPr>
        <a:xfrm rot="16200000">
          <a:off x="953470" y="1857279"/>
          <a:ext cx="516538" cy="1450827"/>
        </a:xfrm>
        <a:prstGeom prst="round2Same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1">
          <a:noAutofit/>
        </a:bodyPr>
        <a:lstStyle/>
        <a:p>
          <a:pPr marL="0" lvl="0" indent="0" algn="ctr" defTabSz="666750">
            <a:lnSpc>
              <a:spcPct val="90000"/>
            </a:lnSpc>
            <a:spcBef>
              <a:spcPct val="0"/>
            </a:spcBef>
            <a:spcAft>
              <a:spcPct val="35000"/>
            </a:spcAft>
            <a:buNone/>
          </a:pPr>
          <a:r>
            <a:rPr lang="en-US" sz="1500" kern="1200"/>
            <a:t>20 June 2023</a:t>
          </a:r>
        </a:p>
      </dsp:txBody>
      <dsp:txXfrm rot="5400000">
        <a:off x="511541" y="2349639"/>
        <a:ext cx="1425612" cy="466108"/>
      </dsp:txXfrm>
    </dsp:sp>
    <dsp:sp modelId="{4D16415E-3AB3-4917-8979-BFA6A8C0ED92}">
      <dsp:nvSpPr>
        <dsp:cNvPr id="0" name=""/>
        <dsp:cNvSpPr/>
      </dsp:nvSpPr>
      <dsp:spPr>
        <a:xfrm>
          <a:off x="2716" y="0"/>
          <a:ext cx="2418045" cy="1807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14300" numCol="1" spcCol="1270" anchor="b" anchorCtr="1">
          <a:noAutofit/>
        </a:bodyPr>
        <a:lstStyle/>
        <a:p>
          <a:pPr marL="0" lvl="0" indent="0" algn="ctr" defTabSz="666750">
            <a:lnSpc>
              <a:spcPct val="90000"/>
            </a:lnSpc>
            <a:spcBef>
              <a:spcPct val="0"/>
            </a:spcBef>
            <a:spcAft>
              <a:spcPct val="35000"/>
            </a:spcAft>
            <a:buNone/>
          </a:pPr>
          <a:r>
            <a:rPr lang="en-US" sz="1500" kern="1200"/>
            <a:t>Applicant Workshop</a:t>
          </a:r>
        </a:p>
      </dsp:txBody>
      <dsp:txXfrm>
        <a:off x="2716" y="0"/>
        <a:ext cx="2418045" cy="1807885"/>
      </dsp:txXfrm>
    </dsp:sp>
    <dsp:sp modelId="{EDF4EACA-0FF1-4624-AAF6-98CFE734F69B}">
      <dsp:nvSpPr>
        <dsp:cNvPr id="0" name=""/>
        <dsp:cNvSpPr/>
      </dsp:nvSpPr>
      <dsp:spPr>
        <a:xfrm>
          <a:off x="1211739" y="1911193"/>
          <a:ext cx="0" cy="413230"/>
        </a:xfrm>
        <a:prstGeom prst="line">
          <a:avLst/>
        </a:prstGeom>
        <a:noFill/>
        <a:ln w="6350" cap="flat" cmpd="sng" algn="ctr">
          <a:solidFill>
            <a:schemeClr val="accent3">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2724ED2A-0FEC-4367-8E91-BBA105D9FD0F}">
      <dsp:nvSpPr>
        <dsp:cNvPr id="0" name=""/>
        <dsp:cNvSpPr/>
      </dsp:nvSpPr>
      <dsp:spPr>
        <a:xfrm>
          <a:off x="1160085" y="1807885"/>
          <a:ext cx="103307" cy="103307"/>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CAA3B4D-A6CA-4CCB-A376-586F4AB9D16F}">
      <dsp:nvSpPr>
        <dsp:cNvPr id="0" name=""/>
        <dsp:cNvSpPr/>
      </dsp:nvSpPr>
      <dsp:spPr>
        <a:xfrm>
          <a:off x="1937152" y="2324424"/>
          <a:ext cx="1450827" cy="516538"/>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1">
          <a:noAutofit/>
        </a:bodyPr>
        <a:lstStyle/>
        <a:p>
          <a:pPr marL="0" lvl="0" indent="0" algn="ctr" defTabSz="666750">
            <a:lnSpc>
              <a:spcPct val="90000"/>
            </a:lnSpc>
            <a:spcBef>
              <a:spcPct val="0"/>
            </a:spcBef>
            <a:spcAft>
              <a:spcPct val="35000"/>
            </a:spcAft>
            <a:buNone/>
          </a:pPr>
          <a:r>
            <a:rPr lang="en-US" sz="1500" kern="1200"/>
            <a:t>10 July 2023</a:t>
          </a:r>
        </a:p>
      </dsp:txBody>
      <dsp:txXfrm>
        <a:off x="1937152" y="2324424"/>
        <a:ext cx="1450827" cy="516538"/>
      </dsp:txXfrm>
    </dsp:sp>
    <dsp:sp modelId="{D20B9869-C27A-4B97-ACFD-F5DD6D5A0F23}">
      <dsp:nvSpPr>
        <dsp:cNvPr id="0" name=""/>
        <dsp:cNvSpPr/>
      </dsp:nvSpPr>
      <dsp:spPr>
        <a:xfrm>
          <a:off x="1453543" y="3357501"/>
          <a:ext cx="2418045" cy="1807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0" bIns="0" numCol="1" spcCol="1270" anchor="t" anchorCtr="1">
          <a:noAutofit/>
        </a:bodyPr>
        <a:lstStyle/>
        <a:p>
          <a:pPr marL="0" lvl="0" indent="0" algn="ctr" defTabSz="666750">
            <a:lnSpc>
              <a:spcPct val="90000"/>
            </a:lnSpc>
            <a:spcBef>
              <a:spcPct val="0"/>
            </a:spcBef>
            <a:spcAft>
              <a:spcPct val="35000"/>
            </a:spcAft>
            <a:buNone/>
          </a:pPr>
          <a:r>
            <a:rPr lang="en-US" sz="1500" kern="1200"/>
            <a:t>Written Funding Suggestions Accepted</a:t>
          </a:r>
        </a:p>
      </dsp:txBody>
      <dsp:txXfrm>
        <a:off x="1453543" y="3357501"/>
        <a:ext cx="2418045" cy="1807885"/>
      </dsp:txXfrm>
    </dsp:sp>
    <dsp:sp modelId="{4EF704B9-F0FF-4D9C-B6F7-E480A945060B}">
      <dsp:nvSpPr>
        <dsp:cNvPr id="0" name=""/>
        <dsp:cNvSpPr/>
      </dsp:nvSpPr>
      <dsp:spPr>
        <a:xfrm>
          <a:off x="2662566" y="2840962"/>
          <a:ext cx="0" cy="413230"/>
        </a:xfrm>
        <a:prstGeom prst="line">
          <a:avLst/>
        </a:prstGeom>
        <a:noFill/>
        <a:ln w="6350" cap="flat" cmpd="sng" algn="ctr">
          <a:solidFill>
            <a:schemeClr val="accent3">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F96AEBDA-C883-4CC5-8DBF-3EBD39EBAA60}">
      <dsp:nvSpPr>
        <dsp:cNvPr id="0" name=""/>
        <dsp:cNvSpPr/>
      </dsp:nvSpPr>
      <dsp:spPr>
        <a:xfrm>
          <a:off x="2610912" y="3254193"/>
          <a:ext cx="103307" cy="103307"/>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C45625-1A5F-4EF7-A6D7-1907154E9250}">
      <dsp:nvSpPr>
        <dsp:cNvPr id="0" name=""/>
        <dsp:cNvSpPr/>
      </dsp:nvSpPr>
      <dsp:spPr>
        <a:xfrm>
          <a:off x="3387979" y="2324424"/>
          <a:ext cx="1450827" cy="516538"/>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1">
          <a:noAutofit/>
        </a:bodyPr>
        <a:lstStyle/>
        <a:p>
          <a:pPr marL="0" lvl="0" indent="0" algn="ctr" defTabSz="666750">
            <a:lnSpc>
              <a:spcPct val="90000"/>
            </a:lnSpc>
            <a:spcBef>
              <a:spcPct val="0"/>
            </a:spcBef>
            <a:spcAft>
              <a:spcPct val="35000"/>
            </a:spcAft>
            <a:buNone/>
          </a:pPr>
          <a:r>
            <a:rPr lang="en-US" sz="1500" kern="1200"/>
            <a:t>19 July 2023</a:t>
          </a:r>
        </a:p>
      </dsp:txBody>
      <dsp:txXfrm>
        <a:off x="3387979" y="2324424"/>
        <a:ext cx="1450827" cy="516538"/>
      </dsp:txXfrm>
    </dsp:sp>
    <dsp:sp modelId="{F4DFA56A-363B-4883-901C-B2999AE39553}">
      <dsp:nvSpPr>
        <dsp:cNvPr id="0" name=""/>
        <dsp:cNvSpPr/>
      </dsp:nvSpPr>
      <dsp:spPr>
        <a:xfrm>
          <a:off x="2904370" y="0"/>
          <a:ext cx="2418045" cy="1807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14300" numCol="1" spcCol="1270" anchor="b" anchorCtr="1">
          <a:noAutofit/>
        </a:bodyPr>
        <a:lstStyle/>
        <a:p>
          <a:pPr marL="0" lvl="0" indent="0" algn="ctr" defTabSz="666750">
            <a:lnSpc>
              <a:spcPct val="90000"/>
            </a:lnSpc>
            <a:spcBef>
              <a:spcPct val="0"/>
            </a:spcBef>
            <a:spcAft>
              <a:spcPct val="35000"/>
            </a:spcAft>
            <a:buNone/>
          </a:pPr>
          <a:r>
            <a:rPr lang="en-US" sz="1500" kern="1200"/>
            <a:t>Staff Reviews Suggestions in Council Work Session</a:t>
          </a:r>
        </a:p>
      </dsp:txBody>
      <dsp:txXfrm>
        <a:off x="2904370" y="0"/>
        <a:ext cx="2418045" cy="1807885"/>
      </dsp:txXfrm>
    </dsp:sp>
    <dsp:sp modelId="{9711663F-A409-45FC-A31B-0F3457E9F8EE}">
      <dsp:nvSpPr>
        <dsp:cNvPr id="0" name=""/>
        <dsp:cNvSpPr/>
      </dsp:nvSpPr>
      <dsp:spPr>
        <a:xfrm>
          <a:off x="4113393" y="1911193"/>
          <a:ext cx="0" cy="413230"/>
        </a:xfrm>
        <a:prstGeom prst="line">
          <a:avLst/>
        </a:prstGeom>
        <a:noFill/>
        <a:ln w="6350" cap="flat" cmpd="sng" algn="ctr">
          <a:solidFill>
            <a:schemeClr val="accent3">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3341E94A-DC8E-410A-BD22-FBA4D1B02608}">
      <dsp:nvSpPr>
        <dsp:cNvPr id="0" name=""/>
        <dsp:cNvSpPr/>
      </dsp:nvSpPr>
      <dsp:spPr>
        <a:xfrm>
          <a:off x="4061739" y="1807885"/>
          <a:ext cx="103307" cy="103307"/>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929AE8-EDA2-4D9D-9FA5-E030CC00A830}">
      <dsp:nvSpPr>
        <dsp:cNvPr id="0" name=""/>
        <dsp:cNvSpPr/>
      </dsp:nvSpPr>
      <dsp:spPr>
        <a:xfrm>
          <a:off x="4838806" y="2324424"/>
          <a:ext cx="1450827" cy="516538"/>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1">
          <a:noAutofit/>
        </a:bodyPr>
        <a:lstStyle/>
        <a:p>
          <a:pPr marL="0" lvl="0" indent="0" algn="ctr" defTabSz="666750">
            <a:lnSpc>
              <a:spcPct val="90000"/>
            </a:lnSpc>
            <a:spcBef>
              <a:spcPct val="0"/>
            </a:spcBef>
            <a:spcAft>
              <a:spcPct val="35000"/>
            </a:spcAft>
            <a:buNone/>
          </a:pPr>
          <a:r>
            <a:rPr lang="en-US" sz="1500" kern="1200"/>
            <a:t>26 July 2023</a:t>
          </a:r>
        </a:p>
      </dsp:txBody>
      <dsp:txXfrm>
        <a:off x="4838806" y="2324424"/>
        <a:ext cx="1450827" cy="516538"/>
      </dsp:txXfrm>
    </dsp:sp>
    <dsp:sp modelId="{3A264481-6F50-4B27-8F5C-642195C3D1E9}">
      <dsp:nvSpPr>
        <dsp:cNvPr id="0" name=""/>
        <dsp:cNvSpPr/>
      </dsp:nvSpPr>
      <dsp:spPr>
        <a:xfrm>
          <a:off x="4355197" y="3357501"/>
          <a:ext cx="2418045" cy="1807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0" bIns="0" numCol="1" spcCol="1270" anchor="t" anchorCtr="1">
          <a:noAutofit/>
        </a:bodyPr>
        <a:lstStyle/>
        <a:p>
          <a:pPr marL="0" lvl="0" indent="0" algn="ctr" defTabSz="666750">
            <a:lnSpc>
              <a:spcPct val="90000"/>
            </a:lnSpc>
            <a:spcBef>
              <a:spcPct val="0"/>
            </a:spcBef>
            <a:spcAft>
              <a:spcPct val="35000"/>
            </a:spcAft>
            <a:buNone/>
          </a:pPr>
          <a:r>
            <a:rPr lang="en-US" sz="1500" kern="1200"/>
            <a:t>RFP Released</a:t>
          </a:r>
        </a:p>
      </dsp:txBody>
      <dsp:txXfrm>
        <a:off x="4355197" y="3357501"/>
        <a:ext cx="2418045" cy="1807885"/>
      </dsp:txXfrm>
    </dsp:sp>
    <dsp:sp modelId="{5DBE0AF4-2C95-4E84-A837-713FC9A2E1D0}">
      <dsp:nvSpPr>
        <dsp:cNvPr id="0" name=""/>
        <dsp:cNvSpPr/>
      </dsp:nvSpPr>
      <dsp:spPr>
        <a:xfrm>
          <a:off x="5564220" y="2840962"/>
          <a:ext cx="0" cy="413230"/>
        </a:xfrm>
        <a:prstGeom prst="line">
          <a:avLst/>
        </a:prstGeom>
        <a:noFill/>
        <a:ln w="6350" cap="flat" cmpd="sng" algn="ctr">
          <a:solidFill>
            <a:schemeClr val="accent3">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B1B94163-2010-48D7-B0EF-18B412D72F8A}">
      <dsp:nvSpPr>
        <dsp:cNvPr id="0" name=""/>
        <dsp:cNvSpPr/>
      </dsp:nvSpPr>
      <dsp:spPr>
        <a:xfrm>
          <a:off x="5512566" y="3254193"/>
          <a:ext cx="103307" cy="103307"/>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9AB30D-C30A-4489-9EA8-11E3B9ABC581}">
      <dsp:nvSpPr>
        <dsp:cNvPr id="0" name=""/>
        <dsp:cNvSpPr/>
      </dsp:nvSpPr>
      <dsp:spPr>
        <a:xfrm>
          <a:off x="6289634" y="2324424"/>
          <a:ext cx="1450827" cy="516538"/>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1">
          <a:noAutofit/>
        </a:bodyPr>
        <a:lstStyle/>
        <a:p>
          <a:pPr marL="0" lvl="0" indent="0" algn="ctr" defTabSz="666750">
            <a:lnSpc>
              <a:spcPct val="90000"/>
            </a:lnSpc>
            <a:spcBef>
              <a:spcPct val="0"/>
            </a:spcBef>
            <a:spcAft>
              <a:spcPct val="35000"/>
            </a:spcAft>
            <a:buNone/>
          </a:pPr>
          <a:r>
            <a:rPr lang="en-US" sz="1500" kern="1200"/>
            <a:t>16 Aug. 2023</a:t>
          </a:r>
        </a:p>
      </dsp:txBody>
      <dsp:txXfrm>
        <a:off x="6289634" y="2324424"/>
        <a:ext cx="1450827" cy="516538"/>
      </dsp:txXfrm>
    </dsp:sp>
    <dsp:sp modelId="{37775E40-B6A9-48E5-94E6-FD03D68E11F8}">
      <dsp:nvSpPr>
        <dsp:cNvPr id="0" name=""/>
        <dsp:cNvSpPr/>
      </dsp:nvSpPr>
      <dsp:spPr>
        <a:xfrm>
          <a:off x="5806025" y="0"/>
          <a:ext cx="2418045" cy="1807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14300" numCol="1" spcCol="1270" anchor="b" anchorCtr="1">
          <a:noAutofit/>
        </a:bodyPr>
        <a:lstStyle/>
        <a:p>
          <a:pPr marL="0" lvl="0" indent="0" algn="ctr" defTabSz="666750">
            <a:lnSpc>
              <a:spcPct val="90000"/>
            </a:lnSpc>
            <a:spcBef>
              <a:spcPct val="0"/>
            </a:spcBef>
            <a:spcAft>
              <a:spcPct val="35000"/>
            </a:spcAft>
            <a:buNone/>
          </a:pPr>
          <a:r>
            <a:rPr lang="en-US" sz="1500" kern="1200"/>
            <a:t>Proposal Deadline</a:t>
          </a:r>
        </a:p>
      </dsp:txBody>
      <dsp:txXfrm>
        <a:off x="5806025" y="0"/>
        <a:ext cx="2418045" cy="1807885"/>
      </dsp:txXfrm>
    </dsp:sp>
    <dsp:sp modelId="{689AF6BF-D0EC-4CF1-8231-3EFC747374AE}">
      <dsp:nvSpPr>
        <dsp:cNvPr id="0" name=""/>
        <dsp:cNvSpPr/>
      </dsp:nvSpPr>
      <dsp:spPr>
        <a:xfrm>
          <a:off x="7015047" y="1911193"/>
          <a:ext cx="0" cy="413230"/>
        </a:xfrm>
        <a:prstGeom prst="line">
          <a:avLst/>
        </a:prstGeom>
        <a:noFill/>
        <a:ln w="6350" cap="flat" cmpd="sng" algn="ctr">
          <a:solidFill>
            <a:schemeClr val="accent3">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7A17406B-692D-4B02-9B61-A74B2230CC5A}">
      <dsp:nvSpPr>
        <dsp:cNvPr id="0" name=""/>
        <dsp:cNvSpPr/>
      </dsp:nvSpPr>
      <dsp:spPr>
        <a:xfrm>
          <a:off x="6963393" y="1807885"/>
          <a:ext cx="103307" cy="103307"/>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0270A08-61CF-4437-A416-0903933418DC}">
      <dsp:nvSpPr>
        <dsp:cNvPr id="0" name=""/>
        <dsp:cNvSpPr/>
      </dsp:nvSpPr>
      <dsp:spPr>
        <a:xfrm>
          <a:off x="7740461" y="2324424"/>
          <a:ext cx="1450827" cy="516538"/>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1">
          <a:noAutofit/>
        </a:bodyPr>
        <a:lstStyle/>
        <a:p>
          <a:pPr marL="0" lvl="0" indent="0" algn="ctr" defTabSz="666750">
            <a:lnSpc>
              <a:spcPct val="90000"/>
            </a:lnSpc>
            <a:spcBef>
              <a:spcPct val="0"/>
            </a:spcBef>
            <a:spcAft>
              <a:spcPct val="35000"/>
            </a:spcAft>
            <a:buNone/>
          </a:pPr>
          <a:r>
            <a:rPr lang="en-US" sz="1500" kern="1200"/>
            <a:t>13 Sep. 2023</a:t>
          </a:r>
        </a:p>
      </dsp:txBody>
      <dsp:txXfrm>
        <a:off x="7740461" y="2324424"/>
        <a:ext cx="1450827" cy="516538"/>
      </dsp:txXfrm>
    </dsp:sp>
    <dsp:sp modelId="{9FEBA637-0CF9-4A24-8C70-DD73B8826139}">
      <dsp:nvSpPr>
        <dsp:cNvPr id="0" name=""/>
        <dsp:cNvSpPr/>
      </dsp:nvSpPr>
      <dsp:spPr>
        <a:xfrm>
          <a:off x="7256852" y="3357501"/>
          <a:ext cx="2418045" cy="1807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0" bIns="0" numCol="1" spcCol="1270" anchor="t" anchorCtr="1">
          <a:noAutofit/>
        </a:bodyPr>
        <a:lstStyle/>
        <a:p>
          <a:pPr marL="0" lvl="0" indent="0" algn="ctr" defTabSz="666750">
            <a:lnSpc>
              <a:spcPct val="90000"/>
            </a:lnSpc>
            <a:spcBef>
              <a:spcPct val="0"/>
            </a:spcBef>
            <a:spcAft>
              <a:spcPct val="35000"/>
            </a:spcAft>
            <a:buNone/>
          </a:pPr>
          <a:r>
            <a:rPr lang="en-US" sz="1500" kern="1200"/>
            <a:t>AHAC Hears Proposal and Deliberates Award Recommendations for Council</a:t>
          </a:r>
        </a:p>
      </dsp:txBody>
      <dsp:txXfrm>
        <a:off x="7256852" y="3357501"/>
        <a:ext cx="2418045" cy="1807885"/>
      </dsp:txXfrm>
    </dsp:sp>
    <dsp:sp modelId="{A77273EB-D868-45BE-99A6-F09D6FCD60D1}">
      <dsp:nvSpPr>
        <dsp:cNvPr id="0" name=""/>
        <dsp:cNvSpPr/>
      </dsp:nvSpPr>
      <dsp:spPr>
        <a:xfrm>
          <a:off x="8465874" y="2840962"/>
          <a:ext cx="0" cy="413230"/>
        </a:xfrm>
        <a:prstGeom prst="line">
          <a:avLst/>
        </a:prstGeom>
        <a:noFill/>
        <a:ln w="6350" cap="flat" cmpd="sng" algn="ctr">
          <a:solidFill>
            <a:schemeClr val="accent3">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628412C-F5FE-4ACE-82A1-D3E465B7E98E}">
      <dsp:nvSpPr>
        <dsp:cNvPr id="0" name=""/>
        <dsp:cNvSpPr/>
      </dsp:nvSpPr>
      <dsp:spPr>
        <a:xfrm>
          <a:off x="8414220" y="3254193"/>
          <a:ext cx="103307" cy="103307"/>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1E3A4EE-34B2-4107-89F2-BE2E314AF33A}">
      <dsp:nvSpPr>
        <dsp:cNvPr id="0" name=""/>
        <dsp:cNvSpPr/>
      </dsp:nvSpPr>
      <dsp:spPr>
        <a:xfrm rot="5400000">
          <a:off x="9658432" y="1857279"/>
          <a:ext cx="516538" cy="1450827"/>
        </a:xfrm>
        <a:prstGeom prst="round2Same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1">
          <a:noAutofit/>
        </a:bodyPr>
        <a:lstStyle/>
        <a:p>
          <a:pPr marL="0" lvl="0" indent="0" algn="ctr" defTabSz="666750">
            <a:lnSpc>
              <a:spcPct val="90000"/>
            </a:lnSpc>
            <a:spcBef>
              <a:spcPct val="0"/>
            </a:spcBef>
            <a:spcAft>
              <a:spcPct val="35000"/>
            </a:spcAft>
            <a:buNone/>
          </a:pPr>
          <a:r>
            <a:rPr lang="en-US" sz="1500" kern="1200"/>
            <a:t>4 Oct. 2023</a:t>
          </a:r>
        </a:p>
      </dsp:txBody>
      <dsp:txXfrm rot="-5400000">
        <a:off x="9191288" y="2349639"/>
        <a:ext cx="1425612" cy="466108"/>
      </dsp:txXfrm>
    </dsp:sp>
    <dsp:sp modelId="{0CF58B3C-E768-4C48-B061-080CC8FC66EE}">
      <dsp:nvSpPr>
        <dsp:cNvPr id="0" name=""/>
        <dsp:cNvSpPr/>
      </dsp:nvSpPr>
      <dsp:spPr>
        <a:xfrm>
          <a:off x="8707679" y="0"/>
          <a:ext cx="2418045" cy="1807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114300" numCol="1" spcCol="1270" anchor="b" anchorCtr="1">
          <a:noAutofit/>
        </a:bodyPr>
        <a:lstStyle/>
        <a:p>
          <a:pPr marL="0" lvl="0" indent="0" algn="ctr" defTabSz="666750">
            <a:lnSpc>
              <a:spcPct val="90000"/>
            </a:lnSpc>
            <a:spcBef>
              <a:spcPct val="0"/>
            </a:spcBef>
            <a:spcAft>
              <a:spcPct val="35000"/>
            </a:spcAft>
            <a:buNone/>
          </a:pPr>
          <a:r>
            <a:rPr lang="en-US" sz="1500" kern="1200"/>
            <a:t>Council Considers Award Recommendations</a:t>
          </a:r>
        </a:p>
      </dsp:txBody>
      <dsp:txXfrm>
        <a:off x="8707679" y="0"/>
        <a:ext cx="2418045" cy="1807885"/>
      </dsp:txXfrm>
    </dsp:sp>
    <dsp:sp modelId="{82FD72F9-B8C5-4E13-96CE-0BE71FB83E00}">
      <dsp:nvSpPr>
        <dsp:cNvPr id="0" name=""/>
        <dsp:cNvSpPr/>
      </dsp:nvSpPr>
      <dsp:spPr>
        <a:xfrm>
          <a:off x="9916701" y="1911193"/>
          <a:ext cx="0" cy="413230"/>
        </a:xfrm>
        <a:prstGeom prst="line">
          <a:avLst/>
        </a:prstGeom>
        <a:noFill/>
        <a:ln w="6350" cap="flat" cmpd="sng" algn="ctr">
          <a:solidFill>
            <a:schemeClr val="accent3">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2CFBE409-460C-4B25-9682-FDCD75838390}">
      <dsp:nvSpPr>
        <dsp:cNvPr id="0" name=""/>
        <dsp:cNvSpPr/>
      </dsp:nvSpPr>
      <dsp:spPr>
        <a:xfrm>
          <a:off x="9865047" y="1807885"/>
          <a:ext cx="103307" cy="103307"/>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VE"/>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20C1954-B190-8A48-B726-6C8D1730B606}" type="datetimeFigureOut">
              <a:rPr lang="en-VE" smtClean="0"/>
              <a:t>07/12/2023</a:t>
            </a:fld>
            <a:endParaRPr lang="en-VE"/>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VE"/>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VE"/>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5B18DE4-D3C1-9A47-8022-E43917FD018D}" type="slidenum">
              <a:rPr lang="en-VE" smtClean="0"/>
              <a:t>‹#›</a:t>
            </a:fld>
            <a:endParaRPr lang="en-VE"/>
          </a:p>
        </p:txBody>
      </p:sp>
    </p:spTree>
    <p:extLst>
      <p:ext uri="{BB962C8B-B14F-4D97-AF65-F5344CB8AC3E}">
        <p14:creationId xmlns:p14="http://schemas.microsoft.com/office/powerpoint/2010/main" val="957443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B18DE4-D3C1-9A47-8022-E43917FD018D}" type="slidenum">
              <a:rPr lang="en-VE" smtClean="0"/>
              <a:t>1</a:t>
            </a:fld>
            <a:endParaRPr lang="en-VE"/>
          </a:p>
        </p:txBody>
      </p:sp>
    </p:spTree>
    <p:extLst>
      <p:ext uri="{BB962C8B-B14F-4D97-AF65-F5344CB8AC3E}">
        <p14:creationId xmlns:p14="http://schemas.microsoft.com/office/powerpoint/2010/main" val="2325458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where we need your direction. On the process, how would you like the awards to be made? And as we work through this process along with other work being pursued on Middle Housing, how would you like to stay up to date? And Finally, I need your feedback on the work so far, do you feel we are on the right track?</a:t>
            </a:r>
          </a:p>
          <a:p>
            <a:pPr marL="174708" indent="-174708" defTabSz="931774">
              <a:lnSpc>
                <a:spcPct val="90000"/>
              </a:lnSpc>
              <a:spcBef>
                <a:spcPts val="1019"/>
              </a:spcBef>
              <a:buFontTx/>
              <a:buChar char="-"/>
              <a:defRPr/>
            </a:pPr>
            <a:endParaRPr lang="en-US" dirty="0">
              <a:solidFill>
                <a:srgbClr val="000000"/>
              </a:solidFill>
              <a:latin typeface="Calibri" panose="020F0502020204030204"/>
            </a:endParaRPr>
          </a:p>
          <a:p>
            <a:pPr defTabSz="931774">
              <a:lnSpc>
                <a:spcPct val="90000"/>
              </a:lnSpc>
              <a:spcBef>
                <a:spcPts val="1019"/>
              </a:spcBef>
              <a:defRPr/>
            </a:pPr>
            <a:endParaRPr lang="en-US" dirty="0">
              <a:solidFill>
                <a:srgbClr val="000000"/>
              </a:solidFill>
              <a:latin typeface="Calibri" panose="020F0502020204030204"/>
            </a:endParaRPr>
          </a:p>
          <a:p>
            <a:pPr defTabSz="931774">
              <a:lnSpc>
                <a:spcPct val="90000"/>
              </a:lnSpc>
              <a:spcBef>
                <a:spcPts val="1019"/>
              </a:spcBef>
              <a:defRPr/>
            </a:pPr>
            <a:endParaRPr lang="en-US" dirty="0">
              <a:solidFill>
                <a:srgbClr val="000000"/>
              </a:solidFill>
              <a:latin typeface="Calibri" panose="020F0502020204030204"/>
            </a:endParaRPr>
          </a:p>
          <a:p>
            <a:endParaRPr lang="en-US" dirty="0"/>
          </a:p>
          <a:p>
            <a:endParaRPr lang="en-US" dirty="0"/>
          </a:p>
        </p:txBody>
      </p:sp>
      <p:sp>
        <p:nvSpPr>
          <p:cNvPr id="4" name="Slide Number Placeholder 3"/>
          <p:cNvSpPr>
            <a:spLocks noGrp="1"/>
          </p:cNvSpPr>
          <p:nvPr>
            <p:ph type="sldNum" sz="quarter" idx="5"/>
          </p:nvPr>
        </p:nvSpPr>
        <p:spPr/>
        <p:txBody>
          <a:bodyPr/>
          <a:lstStyle/>
          <a:p>
            <a:fld id="{D5B18DE4-D3C1-9A47-8022-E43917FD018D}" type="slidenum">
              <a:rPr lang="en-VE" smtClean="0"/>
              <a:t>5</a:t>
            </a:fld>
            <a:endParaRPr lang="en-VE"/>
          </a:p>
        </p:txBody>
      </p:sp>
    </p:spTree>
    <p:extLst>
      <p:ext uri="{BB962C8B-B14F-4D97-AF65-F5344CB8AC3E}">
        <p14:creationId xmlns:p14="http://schemas.microsoft.com/office/powerpoint/2010/main" val="9788647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E5591-3CD0-7A49-AD04-9BE7752353D0}"/>
              </a:ext>
            </a:extLst>
          </p:cNvPr>
          <p:cNvSpPr>
            <a:spLocks noGrp="1"/>
          </p:cNvSpPr>
          <p:nvPr>
            <p:ph type="ctrTitle" hasCustomPrompt="1"/>
          </p:nvPr>
        </p:nvSpPr>
        <p:spPr>
          <a:xfrm>
            <a:off x="887505" y="2534032"/>
            <a:ext cx="9144000" cy="1074542"/>
          </a:xfrm>
        </p:spPr>
        <p:txBody>
          <a:bodyPr anchor="b"/>
          <a:lstStyle>
            <a:lvl1pPr algn="l">
              <a:defRPr sz="5000" b="1" i="0">
                <a:latin typeface="Arial" panose="020B0604020202020204" pitchFamily="34" charset="0"/>
                <a:cs typeface="Arial" panose="020B0604020202020204" pitchFamily="34" charset="0"/>
              </a:defRPr>
            </a:lvl1pPr>
          </a:lstStyle>
          <a:p>
            <a:r>
              <a:rPr lang="en-US" dirty="0"/>
              <a:t>Add Title</a:t>
            </a:r>
            <a:endParaRPr lang="en-VE" dirty="0"/>
          </a:p>
        </p:txBody>
      </p:sp>
      <p:sp>
        <p:nvSpPr>
          <p:cNvPr id="3" name="Subtitle 2">
            <a:extLst>
              <a:ext uri="{FF2B5EF4-FFF2-40B4-BE49-F238E27FC236}">
                <a16:creationId xmlns:a16="http://schemas.microsoft.com/office/drawing/2014/main" id="{A997C970-D7A4-E444-B068-3C8DB778BCAB}"/>
              </a:ext>
            </a:extLst>
          </p:cNvPr>
          <p:cNvSpPr>
            <a:spLocks noGrp="1"/>
          </p:cNvSpPr>
          <p:nvPr>
            <p:ph type="subTitle" idx="1" hasCustomPrompt="1"/>
          </p:nvPr>
        </p:nvSpPr>
        <p:spPr>
          <a:xfrm>
            <a:off x="887505" y="3700649"/>
            <a:ext cx="9144000" cy="718950"/>
          </a:xfrm>
        </p:spPr>
        <p:txBody>
          <a:bodyPr/>
          <a:lstStyle>
            <a:lvl1pPr marL="0" indent="0" algn="l">
              <a:buNone/>
              <a:defRPr sz="2400" b="1" i="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Add Presenter Name</a:t>
            </a:r>
            <a:endParaRPr lang="en-VE" dirty="0"/>
          </a:p>
        </p:txBody>
      </p:sp>
      <p:pic>
        <p:nvPicPr>
          <p:cNvPr id="5" name="Picture 4" descr="City of Bend logo.">
            <a:extLst>
              <a:ext uri="{FF2B5EF4-FFF2-40B4-BE49-F238E27FC236}">
                <a16:creationId xmlns:a16="http://schemas.microsoft.com/office/drawing/2014/main" id="{A965FAFB-CDDC-E045-8742-977503756E1B}"/>
              </a:ext>
            </a:extLst>
          </p:cNvPr>
          <p:cNvPicPr>
            <a:picLocks noChangeAspect="1"/>
          </p:cNvPicPr>
          <p:nvPr userDrawn="1"/>
        </p:nvPicPr>
        <p:blipFill>
          <a:blip r:embed="rId2"/>
          <a:stretch>
            <a:fillRect/>
          </a:stretch>
        </p:blipFill>
        <p:spPr>
          <a:xfrm>
            <a:off x="-321514" y="-519222"/>
            <a:ext cx="2782556" cy="2782556"/>
          </a:xfrm>
          <a:prstGeom prst="rect">
            <a:avLst/>
          </a:prstGeom>
        </p:spPr>
      </p:pic>
      <p:sp>
        <p:nvSpPr>
          <p:cNvPr id="7" name="Text Placeholder 6">
            <a:extLst>
              <a:ext uri="{FF2B5EF4-FFF2-40B4-BE49-F238E27FC236}">
                <a16:creationId xmlns:a16="http://schemas.microsoft.com/office/drawing/2014/main" id="{4BD48BE4-A4C6-415F-9BBC-7E2E3CEF7C69}"/>
              </a:ext>
            </a:extLst>
          </p:cNvPr>
          <p:cNvSpPr>
            <a:spLocks noGrp="1"/>
          </p:cNvSpPr>
          <p:nvPr>
            <p:ph type="body" sz="quarter" idx="10" hasCustomPrompt="1"/>
          </p:nvPr>
        </p:nvSpPr>
        <p:spPr>
          <a:xfrm>
            <a:off x="887413" y="4713288"/>
            <a:ext cx="4614862" cy="647700"/>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dirty="0"/>
              <a:t>Add Presentation Date</a:t>
            </a:r>
          </a:p>
        </p:txBody>
      </p:sp>
    </p:spTree>
    <p:extLst>
      <p:ext uri="{BB962C8B-B14F-4D97-AF65-F5344CB8AC3E}">
        <p14:creationId xmlns:p14="http://schemas.microsoft.com/office/powerpoint/2010/main" val="2017700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aterials in Alternate Format Request">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1CAA3028-A474-4E41-B871-23F09796D448}"/>
              </a:ext>
            </a:extLst>
          </p:cNvPr>
          <p:cNvSpPr txBox="1">
            <a:spLocks/>
          </p:cNvSpPr>
          <p:nvPr userDrawn="1"/>
        </p:nvSpPr>
        <p:spPr>
          <a:xfrm>
            <a:off x="831850" y="491263"/>
            <a:ext cx="10515600" cy="591673"/>
          </a:xfrm>
          <a:prstGeom prst="rect">
            <a:avLst/>
          </a:prstGeom>
        </p:spPr>
        <p:txBody>
          <a:bodyPr vert="horz" lIns="91440" tIns="45720" rIns="91440" bIns="45720" rtlCol="0" anchor="b">
            <a:normAutofit fontScale="92500"/>
          </a:bodyPr>
          <a:lstStyle>
            <a:lvl1pPr algn="l" defTabSz="914400" rtl="0" eaLnBrk="1" latinLnBrk="0" hangingPunct="1">
              <a:lnSpc>
                <a:spcPct val="90000"/>
              </a:lnSpc>
              <a:spcBef>
                <a:spcPct val="0"/>
              </a:spcBef>
              <a:buNone/>
              <a:defRPr sz="3500" b="1" i="0" kern="1200">
                <a:solidFill>
                  <a:schemeClr val="tx1"/>
                </a:solidFill>
                <a:latin typeface="Arial" panose="020B0604020202020204" pitchFamily="34" charset="0"/>
                <a:ea typeface="+mj-ea"/>
                <a:cs typeface="Arial" panose="020B0604020202020204" pitchFamily="34" charset="0"/>
              </a:defRPr>
            </a:lvl1pPr>
          </a:lstStyle>
          <a:p>
            <a:r>
              <a:rPr lang="en-US" sz="3200" b="1" i="0" kern="1200" dirty="0">
                <a:solidFill>
                  <a:schemeClr val="tx1"/>
                </a:solidFill>
                <a:effectLst/>
                <a:latin typeface="Arial" panose="020B0604020202020204" pitchFamily="34" charset="0"/>
                <a:ea typeface="+mj-ea"/>
                <a:cs typeface="Arial" panose="020B0604020202020204" pitchFamily="34" charset="0"/>
              </a:rPr>
              <a:t>Accommodation Information for People with Disabilities</a:t>
            </a:r>
          </a:p>
        </p:txBody>
      </p:sp>
      <p:pic>
        <p:nvPicPr>
          <p:cNvPr id="1025" name="image10.png" descr="ISA Wheelchair icon.">
            <a:extLst>
              <a:ext uri="{FF2B5EF4-FFF2-40B4-BE49-F238E27FC236}">
                <a16:creationId xmlns:a16="http://schemas.microsoft.com/office/drawing/2014/main" id="{360BB738-557D-E243-8A8C-FEE37D7365C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t="1923" b="1923"/>
          <a:stretch>
            <a:fillRect/>
          </a:stretch>
        </p:blipFill>
        <p:spPr bwMode="auto">
          <a:xfrm>
            <a:off x="961220" y="2868612"/>
            <a:ext cx="1165226" cy="11207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B753D9D1-CFBC-0B42-B5B8-5D34BDD25381}"/>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387350" y="6007509"/>
            <a:ext cx="3473679" cy="868420"/>
          </a:xfrm>
          <a:prstGeom prst="rect">
            <a:avLst/>
          </a:prstGeom>
        </p:spPr>
      </p:pic>
    </p:spTree>
    <p:extLst>
      <p:ext uri="{BB962C8B-B14F-4D97-AF65-F5344CB8AC3E}">
        <p14:creationId xmlns:p14="http://schemas.microsoft.com/office/powerpoint/2010/main" val="1054207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_Lake">
    <p:bg>
      <p:bgPr>
        <a:solidFill>
          <a:srgbClr val="2C5D8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2004452"/>
            <a:ext cx="10515600" cy="1500187"/>
          </a:xfrm>
        </p:spPr>
        <p:txBody>
          <a:bodyPr anchor="b"/>
          <a:lstStyle>
            <a:lvl1pPr algn="ctr">
              <a:defRPr sz="5000" b="1">
                <a:solidFill>
                  <a:schemeClr val="bg1"/>
                </a:solidFill>
                <a:latin typeface="Arial" panose="020B0604020202020204" pitchFamily="34" charset="0"/>
                <a:cs typeface="Arial" panose="020B0604020202020204" pitchFamily="34" charset="0"/>
              </a:defRPr>
            </a:lvl1pPr>
          </a:lstStyle>
          <a:p>
            <a:r>
              <a:rPr lang="en-US" dirty="0"/>
              <a:t>Add Title</a:t>
            </a:r>
            <a:endParaRPr lang="en-VE" dirty="0"/>
          </a:p>
        </p:txBody>
      </p:sp>
      <p:sp>
        <p:nvSpPr>
          <p:cNvPr id="3" name="Text Placeholder 2">
            <a:extLst>
              <a:ext uri="{FF2B5EF4-FFF2-40B4-BE49-F238E27FC236}">
                <a16:creationId xmlns:a16="http://schemas.microsoft.com/office/drawing/2014/main" id="{D064C212-F8CB-A647-B790-A943715F1743}"/>
              </a:ext>
            </a:extLst>
          </p:cNvPr>
          <p:cNvSpPr>
            <a:spLocks noGrp="1"/>
          </p:cNvSpPr>
          <p:nvPr>
            <p:ph type="body" idx="1" hasCustomPrompt="1"/>
          </p:nvPr>
        </p:nvSpPr>
        <p:spPr>
          <a:xfrm>
            <a:off x="831850" y="3684027"/>
            <a:ext cx="10515600" cy="1500187"/>
          </a:xfr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Add Subhead</a:t>
            </a:r>
          </a:p>
        </p:txBody>
      </p:sp>
      <p:pic>
        <p:nvPicPr>
          <p:cNvPr id="5" name="Picture 4">
            <a:extLst>
              <a:ext uri="{FF2B5EF4-FFF2-40B4-BE49-F238E27FC236}">
                <a16:creationId xmlns:a16="http://schemas.microsoft.com/office/drawing/2014/main" id="{2F54A158-970F-D14B-B0E6-D0C7E722420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10"/>
            <a:ext cx="3473679" cy="868420"/>
          </a:xfrm>
          <a:prstGeom prst="rect">
            <a:avLst/>
          </a:prstGeom>
        </p:spPr>
      </p:pic>
    </p:spTree>
    <p:extLst>
      <p:ext uri="{BB962C8B-B14F-4D97-AF65-F5344CB8AC3E}">
        <p14:creationId xmlns:p14="http://schemas.microsoft.com/office/powerpoint/2010/main" val="4222990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_Juniper">
    <p:bg>
      <p:bgPr>
        <a:solidFill>
          <a:srgbClr val="19696E"/>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2004452"/>
            <a:ext cx="10515600" cy="1500187"/>
          </a:xfrm>
        </p:spPr>
        <p:txBody>
          <a:bodyPr anchor="b"/>
          <a:lstStyle>
            <a:lvl1pPr algn="ctr">
              <a:defRPr sz="5000" b="1">
                <a:solidFill>
                  <a:schemeClr val="bg1"/>
                </a:solidFill>
                <a:latin typeface="Arial" panose="020B0604020202020204" pitchFamily="34" charset="0"/>
                <a:cs typeface="Arial" panose="020B0604020202020204" pitchFamily="34" charset="0"/>
              </a:defRPr>
            </a:lvl1pPr>
          </a:lstStyle>
          <a:p>
            <a:r>
              <a:rPr lang="en-US" dirty="0"/>
              <a:t>Add Title</a:t>
            </a:r>
            <a:endParaRPr lang="en-VE" dirty="0"/>
          </a:p>
        </p:txBody>
      </p:sp>
      <p:sp>
        <p:nvSpPr>
          <p:cNvPr id="3" name="Text Placeholder 2">
            <a:extLst>
              <a:ext uri="{FF2B5EF4-FFF2-40B4-BE49-F238E27FC236}">
                <a16:creationId xmlns:a16="http://schemas.microsoft.com/office/drawing/2014/main" id="{D064C212-F8CB-A647-B790-A943715F1743}"/>
              </a:ext>
            </a:extLst>
          </p:cNvPr>
          <p:cNvSpPr>
            <a:spLocks noGrp="1"/>
          </p:cNvSpPr>
          <p:nvPr>
            <p:ph type="body" idx="1" hasCustomPrompt="1"/>
          </p:nvPr>
        </p:nvSpPr>
        <p:spPr>
          <a:xfrm>
            <a:off x="831850" y="3684027"/>
            <a:ext cx="10515600" cy="1500187"/>
          </a:xfr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Add Subhead</a:t>
            </a:r>
          </a:p>
        </p:txBody>
      </p:sp>
      <p:pic>
        <p:nvPicPr>
          <p:cNvPr id="6" name="Picture 5">
            <a:extLst>
              <a:ext uri="{FF2B5EF4-FFF2-40B4-BE49-F238E27FC236}">
                <a16:creationId xmlns:a16="http://schemas.microsoft.com/office/drawing/2014/main" id="{E43102CE-9BFC-6449-8058-FE562ACF34A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10"/>
            <a:ext cx="3473679" cy="868420"/>
          </a:xfrm>
          <a:prstGeom prst="rect">
            <a:avLst/>
          </a:prstGeom>
        </p:spPr>
      </p:pic>
    </p:spTree>
    <p:extLst>
      <p:ext uri="{BB962C8B-B14F-4D97-AF65-F5344CB8AC3E}">
        <p14:creationId xmlns:p14="http://schemas.microsoft.com/office/powerpoint/2010/main" val="1902009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_Mountain">
    <p:bg>
      <p:bgPr>
        <a:solidFill>
          <a:srgbClr val="7C476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2004452"/>
            <a:ext cx="10515600" cy="1500187"/>
          </a:xfrm>
        </p:spPr>
        <p:txBody>
          <a:bodyPr anchor="b"/>
          <a:lstStyle>
            <a:lvl1pPr algn="ctr">
              <a:defRPr sz="5000" b="1">
                <a:solidFill>
                  <a:schemeClr val="bg1"/>
                </a:solidFill>
                <a:latin typeface="Arial" panose="020B0604020202020204" pitchFamily="34" charset="0"/>
                <a:cs typeface="Arial" panose="020B0604020202020204" pitchFamily="34" charset="0"/>
              </a:defRPr>
            </a:lvl1pPr>
          </a:lstStyle>
          <a:p>
            <a:r>
              <a:rPr lang="en-US" dirty="0"/>
              <a:t>Add Title</a:t>
            </a:r>
            <a:endParaRPr lang="en-VE" dirty="0"/>
          </a:p>
        </p:txBody>
      </p:sp>
      <p:sp>
        <p:nvSpPr>
          <p:cNvPr id="3" name="Text Placeholder 2">
            <a:extLst>
              <a:ext uri="{FF2B5EF4-FFF2-40B4-BE49-F238E27FC236}">
                <a16:creationId xmlns:a16="http://schemas.microsoft.com/office/drawing/2014/main" id="{D064C212-F8CB-A647-B790-A943715F1743}"/>
              </a:ext>
            </a:extLst>
          </p:cNvPr>
          <p:cNvSpPr>
            <a:spLocks noGrp="1"/>
          </p:cNvSpPr>
          <p:nvPr>
            <p:ph type="body" idx="1" hasCustomPrompt="1"/>
          </p:nvPr>
        </p:nvSpPr>
        <p:spPr>
          <a:xfrm>
            <a:off x="831850" y="3684027"/>
            <a:ext cx="10515600" cy="1500187"/>
          </a:xfr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Add Subhead</a:t>
            </a:r>
          </a:p>
        </p:txBody>
      </p:sp>
      <p:pic>
        <p:nvPicPr>
          <p:cNvPr id="6" name="Picture 5">
            <a:extLst>
              <a:ext uri="{FF2B5EF4-FFF2-40B4-BE49-F238E27FC236}">
                <a16:creationId xmlns:a16="http://schemas.microsoft.com/office/drawing/2014/main" id="{1E6342EC-7D97-6F47-9DDC-66A8C83DCA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09"/>
            <a:ext cx="3473679" cy="868420"/>
          </a:xfrm>
          <a:prstGeom prst="rect">
            <a:avLst/>
          </a:prstGeom>
        </p:spPr>
      </p:pic>
    </p:spTree>
    <p:extLst>
      <p:ext uri="{BB962C8B-B14F-4D97-AF65-F5344CB8AC3E}">
        <p14:creationId xmlns:p14="http://schemas.microsoft.com/office/powerpoint/2010/main" val="2309127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_Pine">
    <p:bg>
      <p:bgPr>
        <a:solidFill>
          <a:srgbClr val="496A3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2004452"/>
            <a:ext cx="10515600" cy="1500187"/>
          </a:xfrm>
        </p:spPr>
        <p:txBody>
          <a:bodyPr anchor="b"/>
          <a:lstStyle>
            <a:lvl1pPr algn="ctr">
              <a:defRPr sz="5000" b="1">
                <a:solidFill>
                  <a:schemeClr val="bg1"/>
                </a:solidFill>
                <a:latin typeface="Arial" panose="020B0604020202020204" pitchFamily="34" charset="0"/>
                <a:cs typeface="Arial" panose="020B0604020202020204" pitchFamily="34" charset="0"/>
              </a:defRPr>
            </a:lvl1pPr>
          </a:lstStyle>
          <a:p>
            <a:r>
              <a:rPr lang="en-US" dirty="0"/>
              <a:t>Add Title</a:t>
            </a:r>
            <a:endParaRPr lang="en-VE" dirty="0"/>
          </a:p>
        </p:txBody>
      </p:sp>
      <p:sp>
        <p:nvSpPr>
          <p:cNvPr id="3" name="Text Placeholder 2">
            <a:extLst>
              <a:ext uri="{FF2B5EF4-FFF2-40B4-BE49-F238E27FC236}">
                <a16:creationId xmlns:a16="http://schemas.microsoft.com/office/drawing/2014/main" id="{D064C212-F8CB-A647-B790-A943715F1743}"/>
              </a:ext>
            </a:extLst>
          </p:cNvPr>
          <p:cNvSpPr>
            <a:spLocks noGrp="1"/>
          </p:cNvSpPr>
          <p:nvPr>
            <p:ph type="body" idx="1" hasCustomPrompt="1"/>
          </p:nvPr>
        </p:nvSpPr>
        <p:spPr>
          <a:xfrm>
            <a:off x="831850" y="3684027"/>
            <a:ext cx="10515600" cy="1500187"/>
          </a:xfr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Add Subhead</a:t>
            </a:r>
          </a:p>
        </p:txBody>
      </p:sp>
      <p:pic>
        <p:nvPicPr>
          <p:cNvPr id="6" name="Picture 5">
            <a:extLst>
              <a:ext uri="{FF2B5EF4-FFF2-40B4-BE49-F238E27FC236}">
                <a16:creationId xmlns:a16="http://schemas.microsoft.com/office/drawing/2014/main" id="{F64BD011-A7AC-9B47-9607-BC3CCB52C10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10"/>
            <a:ext cx="3473679" cy="868420"/>
          </a:xfrm>
          <a:prstGeom prst="rect">
            <a:avLst/>
          </a:prstGeom>
        </p:spPr>
      </p:pic>
    </p:spTree>
    <p:extLst>
      <p:ext uri="{BB962C8B-B14F-4D97-AF65-F5344CB8AC3E}">
        <p14:creationId xmlns:p14="http://schemas.microsoft.com/office/powerpoint/2010/main" val="4250024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CFF70D-A0F3-234A-B753-E2E3BA6B48AD}"/>
              </a:ext>
            </a:extLst>
          </p:cNvPr>
          <p:cNvSpPr>
            <a:spLocks noGrp="1"/>
          </p:cNvSpPr>
          <p:nvPr>
            <p:ph sz="half" idx="1"/>
          </p:nvPr>
        </p:nvSpPr>
        <p:spPr>
          <a:xfrm>
            <a:off x="838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4" name="Content Placeholder 3">
            <a:extLst>
              <a:ext uri="{FF2B5EF4-FFF2-40B4-BE49-F238E27FC236}">
                <a16:creationId xmlns:a16="http://schemas.microsoft.com/office/drawing/2014/main" id="{FA3AE70D-0521-9746-A552-6E1F940E37A0}"/>
              </a:ext>
            </a:extLst>
          </p:cNvPr>
          <p:cNvSpPr>
            <a:spLocks noGrp="1"/>
          </p:cNvSpPr>
          <p:nvPr>
            <p:ph sz="half" idx="2"/>
          </p:nvPr>
        </p:nvSpPr>
        <p:spPr>
          <a:xfrm>
            <a:off x="6172200" y="1233608"/>
            <a:ext cx="518160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8" name="Title 1">
            <a:extLst>
              <a:ext uri="{FF2B5EF4-FFF2-40B4-BE49-F238E27FC236}">
                <a16:creationId xmlns:a16="http://schemas.microsoft.com/office/drawing/2014/main" id="{773E4F95-2580-5041-AA53-06498328D836}"/>
              </a:ext>
            </a:extLst>
          </p:cNvPr>
          <p:cNvSpPr>
            <a:spLocks noGrp="1"/>
          </p:cNvSpPr>
          <p:nvPr>
            <p:ph type="title" hasCustomPrompt="1"/>
          </p:nvPr>
        </p:nvSpPr>
        <p:spPr>
          <a:xfrm>
            <a:off x="831850" y="491263"/>
            <a:ext cx="10515600" cy="591673"/>
          </a:xfrm>
        </p:spPr>
        <p:txBody>
          <a:bodyPr anchor="b"/>
          <a:lstStyle>
            <a:lvl1pPr algn="l">
              <a:defRPr sz="35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pic>
        <p:nvPicPr>
          <p:cNvPr id="5" name="Picture 4">
            <a:extLst>
              <a:ext uri="{FF2B5EF4-FFF2-40B4-BE49-F238E27FC236}">
                <a16:creationId xmlns:a16="http://schemas.microsoft.com/office/drawing/2014/main" id="{B52604A7-835F-5542-AF13-CDFDFC9C85A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10"/>
            <a:ext cx="3473679" cy="868420"/>
          </a:xfrm>
          <a:prstGeom prst="rect">
            <a:avLst/>
          </a:prstGeom>
        </p:spPr>
      </p:pic>
    </p:spTree>
    <p:extLst>
      <p:ext uri="{BB962C8B-B14F-4D97-AF65-F5344CB8AC3E}">
        <p14:creationId xmlns:p14="http://schemas.microsoft.com/office/powerpoint/2010/main" val="2718513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EA9DB-ADC1-F949-8C4A-625B0619459F}"/>
              </a:ext>
            </a:extLst>
          </p:cNvPr>
          <p:cNvSpPr>
            <a:spLocks noGrp="1"/>
          </p:cNvSpPr>
          <p:nvPr>
            <p:ph type="title" hasCustomPrompt="1"/>
          </p:nvPr>
        </p:nvSpPr>
        <p:spPr>
          <a:xfrm>
            <a:off x="831850" y="491263"/>
            <a:ext cx="10515600" cy="591673"/>
          </a:xfrm>
        </p:spPr>
        <p:txBody>
          <a:bodyPr anchor="b"/>
          <a:lstStyle>
            <a:lvl1pPr algn="l">
              <a:defRPr sz="35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sp>
        <p:nvSpPr>
          <p:cNvPr id="6" name="Content Placeholder 2">
            <a:extLst>
              <a:ext uri="{FF2B5EF4-FFF2-40B4-BE49-F238E27FC236}">
                <a16:creationId xmlns:a16="http://schemas.microsoft.com/office/drawing/2014/main" id="{8C21CD76-25D5-594E-ADEB-CB807E589032}"/>
              </a:ext>
            </a:extLst>
          </p:cNvPr>
          <p:cNvSpPr>
            <a:spLocks noGrp="1"/>
          </p:cNvSpPr>
          <p:nvPr>
            <p:ph sz="half" idx="1"/>
          </p:nvPr>
        </p:nvSpPr>
        <p:spPr>
          <a:xfrm>
            <a:off x="838200" y="1233608"/>
            <a:ext cx="10509250" cy="4609408"/>
          </a:xfrm>
        </p:spPr>
        <p:txBody>
          <a:bodyPr/>
          <a:lstStyle>
            <a:lvl1pPr>
              <a:defRPr sz="2400">
                <a:latin typeface="+mn-lt"/>
              </a:defRPr>
            </a:lvl1pPr>
            <a:lvl2pPr>
              <a:defRPr sz="2400">
                <a:latin typeface="+mn-lt"/>
              </a:defRPr>
            </a:lvl2pPr>
            <a:lvl3pPr>
              <a:defRPr sz="2400">
                <a:latin typeface="+mn-lt"/>
              </a:defRPr>
            </a:lvl3pPr>
            <a:lvl4pPr>
              <a:defRPr sz="2400">
                <a:latin typeface="+mn-lt"/>
              </a:defRPr>
            </a:lvl4pPr>
            <a:lvl5pPr>
              <a:defRPr sz="2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pic>
        <p:nvPicPr>
          <p:cNvPr id="7" name="Picture 6">
            <a:extLst>
              <a:ext uri="{FF2B5EF4-FFF2-40B4-BE49-F238E27FC236}">
                <a16:creationId xmlns:a16="http://schemas.microsoft.com/office/drawing/2014/main" id="{8488EB05-96E1-004A-811C-99412A4626A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5989580"/>
            <a:ext cx="3473679" cy="868420"/>
          </a:xfrm>
          <a:prstGeom prst="rect">
            <a:avLst/>
          </a:prstGeom>
        </p:spPr>
      </p:pic>
    </p:spTree>
    <p:extLst>
      <p:ext uri="{BB962C8B-B14F-4D97-AF65-F5344CB8AC3E}">
        <p14:creationId xmlns:p14="http://schemas.microsoft.com/office/powerpoint/2010/main" val="97414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D87D0-B602-114E-A444-F8DA96642866}"/>
              </a:ext>
            </a:extLst>
          </p:cNvPr>
          <p:cNvSpPr>
            <a:spLocks noGrp="1"/>
          </p:cNvSpPr>
          <p:nvPr>
            <p:ph type="title" hasCustomPrompt="1"/>
          </p:nvPr>
        </p:nvSpPr>
        <p:spPr>
          <a:xfrm>
            <a:off x="839788" y="457200"/>
            <a:ext cx="3932237" cy="1112838"/>
          </a:xfrm>
        </p:spPr>
        <p:txBody>
          <a:bodyPr anchor="b"/>
          <a:lstStyle>
            <a:lvl1pPr>
              <a:defRPr sz="3000"/>
            </a:lvl1pPr>
          </a:lstStyle>
          <a:p>
            <a:r>
              <a:rPr lang="en-US" dirty="0"/>
              <a:t>Add Title</a:t>
            </a:r>
            <a:endParaRPr lang="en-VE" dirty="0"/>
          </a:p>
        </p:txBody>
      </p:sp>
      <p:sp>
        <p:nvSpPr>
          <p:cNvPr id="3" name="Content Placeholder 2">
            <a:extLst>
              <a:ext uri="{FF2B5EF4-FFF2-40B4-BE49-F238E27FC236}">
                <a16:creationId xmlns:a16="http://schemas.microsoft.com/office/drawing/2014/main" id="{ECBDFC80-E65C-D74C-8074-207303D8CEB6}"/>
              </a:ext>
            </a:extLst>
          </p:cNvPr>
          <p:cNvSpPr>
            <a:spLocks noGrp="1"/>
          </p:cNvSpPr>
          <p:nvPr>
            <p:ph idx="1"/>
          </p:nvPr>
        </p:nvSpPr>
        <p:spPr>
          <a:xfrm>
            <a:off x="5183188" y="393193"/>
            <a:ext cx="6172200" cy="5467858"/>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
        <p:nvSpPr>
          <p:cNvPr id="4" name="Text Placeholder 3">
            <a:extLst>
              <a:ext uri="{FF2B5EF4-FFF2-40B4-BE49-F238E27FC236}">
                <a16:creationId xmlns:a16="http://schemas.microsoft.com/office/drawing/2014/main" id="{5EDD7A09-E74F-D346-A311-2AAE4E50ABAC}"/>
              </a:ext>
            </a:extLst>
          </p:cNvPr>
          <p:cNvSpPr>
            <a:spLocks noGrp="1"/>
          </p:cNvSpPr>
          <p:nvPr>
            <p:ph type="body" sz="half" idx="2"/>
          </p:nvPr>
        </p:nvSpPr>
        <p:spPr>
          <a:xfrm>
            <a:off x="839788" y="1570038"/>
            <a:ext cx="3932237" cy="4298950"/>
          </a:xfrm>
        </p:spPr>
        <p:txBody>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7" name="Picture 6">
            <a:extLst>
              <a:ext uri="{FF2B5EF4-FFF2-40B4-BE49-F238E27FC236}">
                <a16:creationId xmlns:a16="http://schemas.microsoft.com/office/drawing/2014/main" id="{17DFA95E-CAD7-1149-BA4B-CCB6DF3DC66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10"/>
            <a:ext cx="3473679" cy="868420"/>
          </a:xfrm>
          <a:prstGeom prst="rect">
            <a:avLst/>
          </a:prstGeom>
        </p:spPr>
      </p:pic>
    </p:spTree>
    <p:extLst>
      <p:ext uri="{BB962C8B-B14F-4D97-AF65-F5344CB8AC3E}">
        <p14:creationId xmlns:p14="http://schemas.microsoft.com/office/powerpoint/2010/main" val="452532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2">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068B354-1D8B-D84B-84EB-5BB9CF9B0F10}"/>
              </a:ext>
            </a:extLst>
          </p:cNvPr>
          <p:cNvSpPr>
            <a:spLocks noChangeArrowheads="1"/>
          </p:cNvSpPr>
          <p:nvPr userDrawn="1"/>
        </p:nvSpPr>
        <p:spPr bwMode="auto">
          <a:xfrm>
            <a:off x="813816" y="3421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VE"/>
          </a:p>
        </p:txBody>
      </p:sp>
      <p:sp>
        <p:nvSpPr>
          <p:cNvPr id="9" name="Title 1">
            <a:extLst>
              <a:ext uri="{FF2B5EF4-FFF2-40B4-BE49-F238E27FC236}">
                <a16:creationId xmlns:a16="http://schemas.microsoft.com/office/drawing/2014/main" id="{5B523BF7-C542-FB4F-8048-2B4489E5C722}"/>
              </a:ext>
            </a:extLst>
          </p:cNvPr>
          <p:cNvSpPr>
            <a:spLocks noGrp="1"/>
          </p:cNvSpPr>
          <p:nvPr>
            <p:ph type="title" hasCustomPrompt="1"/>
          </p:nvPr>
        </p:nvSpPr>
        <p:spPr>
          <a:xfrm>
            <a:off x="831850" y="491263"/>
            <a:ext cx="10515600" cy="591673"/>
          </a:xfrm>
        </p:spPr>
        <p:txBody>
          <a:bodyPr anchor="b"/>
          <a:lstStyle>
            <a:lvl1pPr algn="l">
              <a:defRPr sz="3500" b="1">
                <a:solidFill>
                  <a:schemeClr val="tx1"/>
                </a:solidFill>
                <a:latin typeface="Arial" panose="020B0604020202020204" pitchFamily="34" charset="0"/>
                <a:cs typeface="Arial" panose="020B0604020202020204" pitchFamily="34" charset="0"/>
              </a:defRPr>
            </a:lvl1pPr>
          </a:lstStyle>
          <a:p>
            <a:r>
              <a:rPr lang="en-US" dirty="0"/>
              <a:t>Add Title</a:t>
            </a:r>
            <a:endParaRPr lang="en-VE" dirty="0"/>
          </a:p>
        </p:txBody>
      </p:sp>
      <p:sp>
        <p:nvSpPr>
          <p:cNvPr id="12" name="Text Placeholder 3">
            <a:extLst>
              <a:ext uri="{FF2B5EF4-FFF2-40B4-BE49-F238E27FC236}">
                <a16:creationId xmlns:a16="http://schemas.microsoft.com/office/drawing/2014/main" id="{5CFB0686-C626-E548-80D4-E39FC23F470D}"/>
              </a:ext>
            </a:extLst>
          </p:cNvPr>
          <p:cNvSpPr>
            <a:spLocks noGrp="1"/>
          </p:cNvSpPr>
          <p:nvPr>
            <p:ph type="body" sz="half" idx="2"/>
          </p:nvPr>
        </p:nvSpPr>
        <p:spPr>
          <a:xfrm>
            <a:off x="7415213" y="1234459"/>
            <a:ext cx="3932237" cy="4389082"/>
          </a:xfrm>
        </p:spPr>
        <p:txBody>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3" name="Content Placeholder 2">
            <a:extLst>
              <a:ext uri="{FF2B5EF4-FFF2-40B4-BE49-F238E27FC236}">
                <a16:creationId xmlns:a16="http://schemas.microsoft.com/office/drawing/2014/main" id="{0EB47C4A-270D-F348-9128-DCB2B60480BD}"/>
              </a:ext>
            </a:extLst>
          </p:cNvPr>
          <p:cNvSpPr>
            <a:spLocks noGrp="1"/>
          </p:cNvSpPr>
          <p:nvPr>
            <p:ph idx="1"/>
          </p:nvPr>
        </p:nvSpPr>
        <p:spPr>
          <a:xfrm>
            <a:off x="813815" y="1234458"/>
            <a:ext cx="6417301" cy="4389083"/>
          </a:xfrm>
        </p:spPr>
        <p:txBody>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pic>
        <p:nvPicPr>
          <p:cNvPr id="10" name="Picture 9">
            <a:extLst>
              <a:ext uri="{FF2B5EF4-FFF2-40B4-BE49-F238E27FC236}">
                <a16:creationId xmlns:a16="http://schemas.microsoft.com/office/drawing/2014/main" id="{4FC9E1D7-3928-844F-A018-CA9A7F3A310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87350" y="6007509"/>
            <a:ext cx="3473679" cy="868420"/>
          </a:xfrm>
          <a:prstGeom prst="rect">
            <a:avLst/>
          </a:prstGeom>
        </p:spPr>
      </p:pic>
    </p:spTree>
    <p:extLst>
      <p:ext uri="{BB962C8B-B14F-4D97-AF65-F5344CB8AC3E}">
        <p14:creationId xmlns:p14="http://schemas.microsoft.com/office/powerpoint/2010/main" val="77064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BE9E81-4F3D-E044-B745-2E9D43C9E9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VE" dirty="0"/>
          </a:p>
        </p:txBody>
      </p:sp>
      <p:sp>
        <p:nvSpPr>
          <p:cNvPr id="3" name="Text Placeholder 2">
            <a:extLst>
              <a:ext uri="{FF2B5EF4-FFF2-40B4-BE49-F238E27FC236}">
                <a16:creationId xmlns:a16="http://schemas.microsoft.com/office/drawing/2014/main" id="{0BD0F2F3-C089-C54E-9F4F-4BB94AB92482}"/>
              </a:ext>
            </a:extLst>
          </p:cNvPr>
          <p:cNvSpPr>
            <a:spLocks noGrp="1"/>
          </p:cNvSpPr>
          <p:nvPr>
            <p:ph type="body" idx="1"/>
          </p:nvPr>
        </p:nvSpPr>
        <p:spPr>
          <a:xfrm>
            <a:off x="838200" y="1825625"/>
            <a:ext cx="10515600" cy="416369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E" dirty="0"/>
          </a:p>
        </p:txBody>
      </p:sp>
    </p:spTree>
    <p:extLst>
      <p:ext uri="{BB962C8B-B14F-4D97-AF65-F5344CB8AC3E}">
        <p14:creationId xmlns:p14="http://schemas.microsoft.com/office/powerpoint/2010/main" val="135359680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8" r:id="rId3"/>
    <p:sldLayoutId id="2147483659" r:id="rId4"/>
    <p:sldLayoutId id="2147483660" r:id="rId5"/>
    <p:sldLayoutId id="2147483652" r:id="rId6"/>
    <p:sldLayoutId id="2147483661" r:id="rId7"/>
    <p:sldLayoutId id="2147483656" r:id="rId8"/>
    <p:sldLayoutId id="2147483654" r:id="rId9"/>
    <p:sldLayoutId id="2147483662" r:id="rId10"/>
  </p:sldLayoutIdLst>
  <p:hf sldNum="0" hdr="0" ftr="0"/>
  <p:txStyles>
    <p:titleStyle>
      <a:lvl1pPr algn="l" defTabSz="914400" rtl="0" eaLnBrk="1" latinLnBrk="0" hangingPunct="1">
        <a:lnSpc>
          <a:spcPct val="90000"/>
        </a:lnSpc>
        <a:spcBef>
          <a:spcPct val="0"/>
        </a:spcBef>
        <a:buNone/>
        <a:defRPr sz="50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39FA2-A6B9-A630-742A-4762BC149970}"/>
              </a:ext>
            </a:extLst>
          </p:cNvPr>
          <p:cNvSpPr>
            <a:spLocks noGrp="1"/>
          </p:cNvSpPr>
          <p:nvPr>
            <p:ph type="ctrTitle"/>
          </p:nvPr>
        </p:nvSpPr>
        <p:spPr/>
        <p:txBody>
          <a:bodyPr>
            <a:normAutofit fontScale="90000"/>
          </a:bodyPr>
          <a:lstStyle/>
          <a:p>
            <a:r>
              <a:rPr lang="en-US" dirty="0"/>
              <a:t>Middle Income Housing Pilot Program</a:t>
            </a:r>
          </a:p>
        </p:txBody>
      </p:sp>
      <p:sp>
        <p:nvSpPr>
          <p:cNvPr id="3" name="Subtitle 2">
            <a:extLst>
              <a:ext uri="{FF2B5EF4-FFF2-40B4-BE49-F238E27FC236}">
                <a16:creationId xmlns:a16="http://schemas.microsoft.com/office/drawing/2014/main" id="{C0AA1552-B763-E050-23A1-6FD5F70B948D}"/>
              </a:ext>
            </a:extLst>
          </p:cNvPr>
          <p:cNvSpPr>
            <a:spLocks noGrp="1"/>
          </p:cNvSpPr>
          <p:nvPr>
            <p:ph type="subTitle" idx="1"/>
          </p:nvPr>
        </p:nvSpPr>
        <p:spPr/>
        <p:txBody>
          <a:bodyPr/>
          <a:lstStyle/>
          <a:p>
            <a:r>
              <a:rPr lang="en-US" dirty="0"/>
              <a:t>Kerry Bell</a:t>
            </a:r>
          </a:p>
        </p:txBody>
      </p:sp>
      <p:sp>
        <p:nvSpPr>
          <p:cNvPr id="4" name="Text Placeholder 3">
            <a:extLst>
              <a:ext uri="{FF2B5EF4-FFF2-40B4-BE49-F238E27FC236}">
                <a16:creationId xmlns:a16="http://schemas.microsoft.com/office/drawing/2014/main" id="{34FBD508-1AE7-A558-EA8E-2C51A4FC45B6}"/>
              </a:ext>
            </a:extLst>
          </p:cNvPr>
          <p:cNvSpPr>
            <a:spLocks noGrp="1"/>
          </p:cNvSpPr>
          <p:nvPr>
            <p:ph type="body" sz="quarter" idx="10"/>
          </p:nvPr>
        </p:nvSpPr>
        <p:spPr/>
        <p:txBody>
          <a:bodyPr/>
          <a:lstStyle/>
          <a:p>
            <a:r>
              <a:rPr lang="en-US" dirty="0"/>
              <a:t>7-19-2023</a:t>
            </a:r>
          </a:p>
        </p:txBody>
      </p:sp>
    </p:spTree>
    <p:extLst>
      <p:ext uri="{BB962C8B-B14F-4D97-AF65-F5344CB8AC3E}">
        <p14:creationId xmlns:p14="http://schemas.microsoft.com/office/powerpoint/2010/main" val="1656419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E6C9EB6-6C1D-A9F6-47DB-188191A36863}"/>
              </a:ext>
            </a:extLst>
          </p:cNvPr>
          <p:cNvSpPr>
            <a:spLocks noGrp="1"/>
          </p:cNvSpPr>
          <p:nvPr>
            <p:ph type="title"/>
          </p:nvPr>
        </p:nvSpPr>
        <p:spPr>
          <a:xfrm>
            <a:off x="839788" y="457200"/>
            <a:ext cx="3932237" cy="1112838"/>
          </a:xfrm>
        </p:spPr>
        <p:txBody>
          <a:bodyPr anchor="b">
            <a:normAutofit/>
          </a:bodyPr>
          <a:lstStyle/>
          <a:p>
            <a:r>
              <a:rPr lang="en-US" dirty="0"/>
              <a:t>Stakeholder Input</a:t>
            </a:r>
          </a:p>
        </p:txBody>
      </p:sp>
      <p:sp>
        <p:nvSpPr>
          <p:cNvPr id="17" name="Text Placeholder 2">
            <a:extLst>
              <a:ext uri="{FF2B5EF4-FFF2-40B4-BE49-F238E27FC236}">
                <a16:creationId xmlns:a16="http://schemas.microsoft.com/office/drawing/2014/main" id="{82707BF9-84D0-90D2-2A42-11B1694F580F}"/>
              </a:ext>
            </a:extLst>
          </p:cNvPr>
          <p:cNvSpPr>
            <a:spLocks noGrp="1"/>
          </p:cNvSpPr>
          <p:nvPr>
            <p:ph type="body" sz="half" idx="2"/>
          </p:nvPr>
        </p:nvSpPr>
        <p:spPr>
          <a:xfrm>
            <a:off x="839788" y="1570038"/>
            <a:ext cx="3932237" cy="4298950"/>
          </a:xfrm>
        </p:spPr>
        <p:txBody>
          <a:bodyPr>
            <a:normAutofit/>
          </a:bodyPr>
          <a:lstStyle/>
          <a:p>
            <a:r>
              <a:rPr lang="en-US" dirty="0"/>
              <a:t>-Down Payment  &amp; Closing Cost Assistance</a:t>
            </a:r>
          </a:p>
          <a:p>
            <a:r>
              <a:rPr lang="en-US" dirty="0"/>
              <a:t>-Infrastructure Buy-Downs</a:t>
            </a:r>
          </a:p>
          <a:p>
            <a:r>
              <a:rPr lang="en-US" dirty="0"/>
              <a:t>-Preserve/Rehab NOAH (Naturally Occurring Affordable Housing)</a:t>
            </a:r>
          </a:p>
          <a:p>
            <a:r>
              <a:rPr lang="en-US" dirty="0"/>
              <a:t>-New Build Income Qualified Development</a:t>
            </a:r>
          </a:p>
          <a:p>
            <a:r>
              <a:rPr lang="en-US" dirty="0"/>
              <a:t>-Incentives Innovative Construction</a:t>
            </a:r>
          </a:p>
        </p:txBody>
      </p:sp>
      <p:graphicFrame>
        <p:nvGraphicFramePr>
          <p:cNvPr id="13" name="Content Placeholder 2">
            <a:extLst>
              <a:ext uri="{FF2B5EF4-FFF2-40B4-BE49-F238E27FC236}">
                <a16:creationId xmlns:a16="http://schemas.microsoft.com/office/drawing/2014/main" id="{14F3922A-831D-1C92-8C68-73731406F60A}"/>
              </a:ext>
            </a:extLst>
          </p:cNvPr>
          <p:cNvGraphicFramePr>
            <a:graphicFrameLocks noGrp="1"/>
          </p:cNvGraphicFramePr>
          <p:nvPr>
            <p:ph idx="1"/>
            <p:extLst>
              <p:ext uri="{D42A27DB-BD31-4B8C-83A1-F6EECF244321}">
                <p14:modId xmlns:p14="http://schemas.microsoft.com/office/powerpoint/2010/main" val="463613885"/>
              </p:ext>
            </p:extLst>
          </p:nvPr>
        </p:nvGraphicFramePr>
        <p:xfrm>
          <a:off x="5183188" y="393193"/>
          <a:ext cx="6172200" cy="54678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931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7329A-1650-BE45-603F-AE320734909F}"/>
              </a:ext>
            </a:extLst>
          </p:cNvPr>
          <p:cNvSpPr>
            <a:spLocks noGrp="1"/>
          </p:cNvSpPr>
          <p:nvPr>
            <p:ph type="title"/>
          </p:nvPr>
        </p:nvSpPr>
        <p:spPr>
          <a:xfrm>
            <a:off x="831850" y="491263"/>
            <a:ext cx="10515600" cy="591673"/>
          </a:xfrm>
        </p:spPr>
        <p:txBody>
          <a:bodyPr anchor="b">
            <a:normAutofit/>
          </a:bodyPr>
          <a:lstStyle/>
          <a:p>
            <a:r>
              <a:rPr lang="en-US" dirty="0"/>
              <a:t>Program Goals</a:t>
            </a:r>
          </a:p>
        </p:txBody>
      </p:sp>
      <p:graphicFrame>
        <p:nvGraphicFramePr>
          <p:cNvPr id="6" name="Text Placeholder 3">
            <a:extLst>
              <a:ext uri="{FF2B5EF4-FFF2-40B4-BE49-F238E27FC236}">
                <a16:creationId xmlns:a16="http://schemas.microsoft.com/office/drawing/2014/main" id="{B095898E-AF4F-8BB6-9C45-C39949DC28B5}"/>
              </a:ext>
            </a:extLst>
          </p:cNvPr>
          <p:cNvGraphicFramePr/>
          <p:nvPr>
            <p:extLst>
              <p:ext uri="{D42A27DB-BD31-4B8C-83A1-F6EECF244321}">
                <p14:modId xmlns:p14="http://schemas.microsoft.com/office/powerpoint/2010/main" val="1408425075"/>
              </p:ext>
            </p:extLst>
          </p:nvPr>
        </p:nvGraphicFramePr>
        <p:xfrm>
          <a:off x="838200" y="1233608"/>
          <a:ext cx="10509250" cy="4609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27712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BE899D33-72AB-85EB-B7E7-7EB1DFE223EE}"/>
              </a:ext>
            </a:extLst>
          </p:cNvPr>
          <p:cNvSpPr>
            <a:spLocks noGrp="1"/>
          </p:cNvSpPr>
          <p:nvPr>
            <p:ph type="title"/>
          </p:nvPr>
        </p:nvSpPr>
        <p:spPr>
          <a:xfrm>
            <a:off x="831850" y="491263"/>
            <a:ext cx="10515600" cy="591673"/>
          </a:xfrm>
        </p:spPr>
        <p:txBody>
          <a:bodyPr anchor="b">
            <a:normAutofit/>
          </a:bodyPr>
          <a:lstStyle/>
          <a:p>
            <a:r>
              <a:rPr lang="en-US" dirty="0"/>
              <a:t>Timeline</a:t>
            </a:r>
          </a:p>
        </p:txBody>
      </p:sp>
      <p:graphicFrame>
        <p:nvGraphicFramePr>
          <p:cNvPr id="14" name="Content Placeholder 2">
            <a:extLst>
              <a:ext uri="{FF2B5EF4-FFF2-40B4-BE49-F238E27FC236}">
                <a16:creationId xmlns:a16="http://schemas.microsoft.com/office/drawing/2014/main" id="{7F14017D-ADFE-C460-F899-250EBF176398}"/>
              </a:ext>
            </a:extLst>
          </p:cNvPr>
          <p:cNvGraphicFramePr>
            <a:graphicFrameLocks noGrp="1"/>
          </p:cNvGraphicFramePr>
          <p:nvPr>
            <p:ph sz="half" idx="1"/>
            <p:extLst>
              <p:ext uri="{D42A27DB-BD31-4B8C-83A1-F6EECF244321}">
                <p14:modId xmlns:p14="http://schemas.microsoft.com/office/powerpoint/2010/main" val="3448892116"/>
              </p:ext>
            </p:extLst>
          </p:nvPr>
        </p:nvGraphicFramePr>
        <p:xfrm>
          <a:off x="671209" y="885217"/>
          <a:ext cx="11128441" cy="5165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59557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5354F0AC-C2BC-959A-96CD-694ABD2752F9}"/>
              </a:ext>
            </a:extLst>
          </p:cNvPr>
          <p:cNvSpPr>
            <a:spLocks noGrp="1"/>
          </p:cNvSpPr>
          <p:nvPr>
            <p:ph type="title"/>
          </p:nvPr>
        </p:nvSpPr>
        <p:spPr>
          <a:xfrm>
            <a:off x="161870" y="173421"/>
            <a:ext cx="3932237" cy="1112838"/>
          </a:xfrm>
        </p:spPr>
        <p:txBody>
          <a:bodyPr anchor="b">
            <a:normAutofit/>
          </a:bodyPr>
          <a:lstStyle/>
          <a:p>
            <a:r>
              <a:rPr lang="en-US" dirty="0"/>
              <a:t>Questions &amp; Input</a:t>
            </a:r>
          </a:p>
        </p:txBody>
      </p:sp>
      <p:pic>
        <p:nvPicPr>
          <p:cNvPr id="5" name="Content Placeholder 4" descr="Graphic illustrating the Housing Continuum: Homeless, Emergency Shelters, Transitional Housing, Supportive Housing, Affordable Rental Housing, Affordable Home Ownership, Market Rental Housing, and Market Home Ownership.">
            <a:extLst>
              <a:ext uri="{FF2B5EF4-FFF2-40B4-BE49-F238E27FC236}">
                <a16:creationId xmlns:a16="http://schemas.microsoft.com/office/drawing/2014/main" id="{8AE388FC-2902-4CD6-E12B-489B1146BD57}"/>
              </a:ext>
            </a:extLst>
          </p:cNvPr>
          <p:cNvPicPr>
            <a:picLocks noGrp="1" noChangeAspect="1"/>
          </p:cNvPicPr>
          <p:nvPr>
            <p:ph idx="1"/>
          </p:nvPr>
        </p:nvPicPr>
        <p:blipFill>
          <a:blip r:embed="rId3"/>
          <a:stretch>
            <a:fillRect/>
          </a:stretch>
        </p:blipFill>
        <p:spPr>
          <a:xfrm>
            <a:off x="2986819" y="1560786"/>
            <a:ext cx="9022742" cy="1466193"/>
          </a:xfrm>
          <a:noFill/>
        </p:spPr>
      </p:pic>
      <p:sp>
        <p:nvSpPr>
          <p:cNvPr id="14" name="Text Placeholder 3">
            <a:extLst>
              <a:ext uri="{FF2B5EF4-FFF2-40B4-BE49-F238E27FC236}">
                <a16:creationId xmlns:a16="http://schemas.microsoft.com/office/drawing/2014/main" id="{1B7E9E7C-6EE4-86D0-8863-A526DB81291E}"/>
              </a:ext>
            </a:extLst>
          </p:cNvPr>
          <p:cNvSpPr>
            <a:spLocks noGrp="1"/>
          </p:cNvSpPr>
          <p:nvPr>
            <p:ph type="body" sz="half" idx="2"/>
          </p:nvPr>
        </p:nvSpPr>
        <p:spPr>
          <a:xfrm>
            <a:off x="335291" y="3831022"/>
            <a:ext cx="7941605" cy="2238702"/>
          </a:xfrm>
        </p:spPr>
        <p:txBody>
          <a:bodyPr>
            <a:normAutofit/>
          </a:bodyPr>
          <a:lstStyle/>
          <a:p>
            <a:pPr marL="342900" indent="-342900">
              <a:buFontTx/>
              <a:buChar char="-"/>
            </a:pPr>
            <a:endParaRPr lang="en-US" dirty="0"/>
          </a:p>
        </p:txBody>
      </p:sp>
    </p:spTree>
    <p:extLst>
      <p:ext uri="{BB962C8B-B14F-4D97-AF65-F5344CB8AC3E}">
        <p14:creationId xmlns:p14="http://schemas.microsoft.com/office/powerpoint/2010/main" val="1416436321"/>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000000"/>
      </a:dk2>
      <a:lt2>
        <a:srgbClr val="E7E6E6"/>
      </a:lt2>
      <a:accent1>
        <a:srgbClr val="2B5D80"/>
      </a:accent1>
      <a:accent2>
        <a:srgbClr val="18696D"/>
      </a:accent2>
      <a:accent3>
        <a:srgbClr val="7B476C"/>
      </a:accent3>
      <a:accent4>
        <a:srgbClr val="486A3E"/>
      </a:accent4>
      <a:accent5>
        <a:srgbClr val="E2DF75"/>
      </a:accent5>
      <a:accent6>
        <a:srgbClr val="E0DEBE"/>
      </a:accent6>
      <a:hlink>
        <a:srgbClr val="9B2629"/>
      </a:hlink>
      <a:folHlink>
        <a:srgbClr val="7B476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City of Bend Template.potx" id="{CF06E4B7-CB9A-48FB-A973-2134232A70B6}" vid="{F0628C41-EC6D-4558-A9A1-8AEB1C45EE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2022 City of Bend Template</Template>
  <TotalTime>13309</TotalTime>
  <Words>186</Words>
  <Application>Microsoft Office PowerPoint</Application>
  <PresentationFormat>Widescreen</PresentationFormat>
  <Paragraphs>38</Paragraphs>
  <Slides>5</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Middle Income Housing Pilot Program</vt:lpstr>
      <vt:lpstr>Stakeholder Input</vt:lpstr>
      <vt:lpstr>Program Goals</vt:lpstr>
      <vt:lpstr>Timeline</vt:lpstr>
      <vt:lpstr>Questions &amp; Input</vt:lpstr>
    </vt:vector>
  </TitlesOfParts>
  <Company>City of Bend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Pre-Approved ADU Plan Program</dc:title>
  <dc:creator>Kerry Bell</dc:creator>
  <cp:lastModifiedBy>Kerry Bell</cp:lastModifiedBy>
  <cp:revision>82</cp:revision>
  <cp:lastPrinted>2023-05-17T22:05:05Z</cp:lastPrinted>
  <dcterms:created xsi:type="dcterms:W3CDTF">2023-04-11T20:04:48Z</dcterms:created>
  <dcterms:modified xsi:type="dcterms:W3CDTF">2023-07-12T22:45:43Z</dcterms:modified>
</cp:coreProperties>
</file>