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7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758" r:id="rId4"/>
  </p:sldMasterIdLst>
  <p:notesMasterIdLst>
    <p:notesMasterId r:id="rId14"/>
  </p:notesMasterIdLst>
  <p:sldIdLst>
    <p:sldId id="265" r:id="rId5"/>
    <p:sldId id="343" r:id="rId6"/>
    <p:sldId id="336" r:id="rId7"/>
    <p:sldId id="347" r:id="rId8"/>
    <p:sldId id="348" r:id="rId9"/>
    <p:sldId id="346" r:id="rId10"/>
    <p:sldId id="349" r:id="rId11"/>
    <p:sldId id="350" r:id="rId12"/>
    <p:sldId id="272" r:id="rId13"/>
  </p:sldIdLst>
  <p:sldSz cx="12192000" cy="6858000"/>
  <p:notesSz cx="6858000" cy="9144000"/>
  <p:defaultTextStyle>
    <a:defPPr>
      <a:defRPr lang="en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4A55"/>
    <a:srgbClr val="B1C1D5"/>
    <a:srgbClr val="83A8B0"/>
    <a:srgbClr val="C796AF"/>
    <a:srgbClr val="124268"/>
    <a:srgbClr val="AAC8CD"/>
    <a:srgbClr val="284C24"/>
    <a:srgbClr val="792A55"/>
    <a:srgbClr val="87A1BB"/>
    <a:srgbClr val="0071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Ogren" userId="S::cogren@bendoregon.gov::4181727f-8a13-420c-8e72-35ba97242e0a" providerId="AD" clId="Web-{2D272DCC-1E8F-C610-1526-8AABA3B1E4CA}"/>
    <pc:docChg chg="modSld">
      <pc:chgData name="Chris Ogren" userId="S::cogren@bendoregon.gov::4181727f-8a13-420c-8e72-35ba97242e0a" providerId="AD" clId="Web-{2D272DCC-1E8F-C610-1526-8AABA3B1E4CA}" dt="2025-08-04T23:04:58.440" v="88" actId="20577"/>
      <pc:docMkLst>
        <pc:docMk/>
      </pc:docMkLst>
      <pc:sldChg chg="modSp">
        <pc:chgData name="Chris Ogren" userId="S::cogren@bendoregon.gov::4181727f-8a13-420c-8e72-35ba97242e0a" providerId="AD" clId="Web-{2D272DCC-1E8F-C610-1526-8AABA3B1E4CA}" dt="2025-08-04T23:03:38.675" v="73" actId="20577"/>
        <pc:sldMkLst>
          <pc:docMk/>
          <pc:sldMk cId="736174340" sldId="336"/>
        </pc:sldMkLst>
        <pc:spChg chg="mod">
          <ac:chgData name="Chris Ogren" userId="S::cogren@bendoregon.gov::4181727f-8a13-420c-8e72-35ba97242e0a" providerId="AD" clId="Web-{2D272DCC-1E8F-C610-1526-8AABA3B1E4CA}" dt="2025-08-04T23:03:38.675" v="73" actId="20577"/>
          <ac:spMkLst>
            <pc:docMk/>
            <pc:sldMk cId="736174340" sldId="336"/>
            <ac:spMk id="2" creationId="{2B11DF27-5977-841A-F1D5-82A348E2407B}"/>
          </ac:spMkLst>
        </pc:spChg>
      </pc:sldChg>
      <pc:sldChg chg="modSp">
        <pc:chgData name="Chris Ogren" userId="S::cogren@bendoregon.gov::4181727f-8a13-420c-8e72-35ba97242e0a" providerId="AD" clId="Web-{2D272DCC-1E8F-C610-1526-8AABA3B1E4CA}" dt="2025-08-04T23:03:26.784" v="72" actId="20577"/>
        <pc:sldMkLst>
          <pc:docMk/>
          <pc:sldMk cId="954249846" sldId="343"/>
        </pc:sldMkLst>
        <pc:graphicFrameChg chg="modGraphic">
          <ac:chgData name="Chris Ogren" userId="S::cogren@bendoregon.gov::4181727f-8a13-420c-8e72-35ba97242e0a" providerId="AD" clId="Web-{2D272DCC-1E8F-C610-1526-8AABA3B1E4CA}" dt="2025-08-04T23:03:26.784" v="72" actId="20577"/>
          <ac:graphicFrameMkLst>
            <pc:docMk/>
            <pc:sldMk cId="954249846" sldId="343"/>
            <ac:graphicFrameMk id="5" creationId="{57BCEFDA-480D-20E5-C68A-6FC4E14599BB}"/>
          </ac:graphicFrameMkLst>
        </pc:graphicFrameChg>
      </pc:sldChg>
      <pc:sldChg chg="modSp">
        <pc:chgData name="Chris Ogren" userId="S::cogren@bendoregon.gov::4181727f-8a13-420c-8e72-35ba97242e0a" providerId="AD" clId="Web-{2D272DCC-1E8F-C610-1526-8AABA3B1E4CA}" dt="2025-08-04T21:34:26.214" v="50" actId="20577"/>
        <pc:sldMkLst>
          <pc:docMk/>
          <pc:sldMk cId="3052913680" sldId="346"/>
        </pc:sldMkLst>
        <pc:spChg chg="mod">
          <ac:chgData name="Chris Ogren" userId="S::cogren@bendoregon.gov::4181727f-8a13-420c-8e72-35ba97242e0a" providerId="AD" clId="Web-{2D272DCC-1E8F-C610-1526-8AABA3B1E4CA}" dt="2025-08-04T21:34:26.214" v="50" actId="20577"/>
          <ac:spMkLst>
            <pc:docMk/>
            <pc:sldMk cId="3052913680" sldId="346"/>
            <ac:spMk id="2" creationId="{A6280E18-2FAE-30BC-501D-0CF66022FC9E}"/>
          </ac:spMkLst>
        </pc:spChg>
      </pc:sldChg>
      <pc:sldChg chg="modSp">
        <pc:chgData name="Chris Ogren" userId="S::cogren@bendoregon.gov::4181727f-8a13-420c-8e72-35ba97242e0a" providerId="AD" clId="Web-{2D272DCC-1E8F-C610-1526-8AABA3B1E4CA}" dt="2025-08-04T23:04:58.440" v="88" actId="20577"/>
        <pc:sldMkLst>
          <pc:docMk/>
          <pc:sldMk cId="600577274" sldId="347"/>
        </pc:sldMkLst>
        <pc:spChg chg="mod">
          <ac:chgData name="Chris Ogren" userId="S::cogren@bendoregon.gov::4181727f-8a13-420c-8e72-35ba97242e0a" providerId="AD" clId="Web-{2D272DCC-1E8F-C610-1526-8AABA3B1E4CA}" dt="2025-08-04T23:04:58.440" v="88" actId="20577"/>
          <ac:spMkLst>
            <pc:docMk/>
            <pc:sldMk cId="600577274" sldId="347"/>
            <ac:spMk id="2" creationId="{C8AA3137-FFD0-E438-E292-967D596F809A}"/>
          </ac:spMkLst>
        </pc:spChg>
      </pc:sldChg>
    </pc:docChg>
  </pc:docChgLst>
  <pc:docChgLst>
    <pc:chgData name="Chris Ogren" userId="S::cogren@bendoregon.gov::4181727f-8a13-420c-8e72-35ba97242e0a" providerId="AD" clId="Web-{63BFD0D5-DF25-5E80-BFCF-69B848B4CE11}"/>
    <pc:docChg chg="modSld">
      <pc:chgData name="Chris Ogren" userId="S::cogren@bendoregon.gov::4181727f-8a13-420c-8e72-35ba97242e0a" providerId="AD" clId="Web-{63BFD0D5-DF25-5E80-BFCF-69B848B4CE11}" dt="2025-08-07T22:28:25.820" v="96" actId="20577"/>
      <pc:docMkLst>
        <pc:docMk/>
      </pc:docMkLst>
      <pc:sldChg chg="modSp">
        <pc:chgData name="Chris Ogren" userId="S::cogren@bendoregon.gov::4181727f-8a13-420c-8e72-35ba97242e0a" providerId="AD" clId="Web-{63BFD0D5-DF25-5E80-BFCF-69B848B4CE11}" dt="2025-08-07T22:17:45.413" v="34" actId="20577"/>
        <pc:sldMkLst>
          <pc:docMk/>
          <pc:sldMk cId="736174340" sldId="336"/>
        </pc:sldMkLst>
        <pc:spChg chg="mod">
          <ac:chgData name="Chris Ogren" userId="S::cogren@bendoregon.gov::4181727f-8a13-420c-8e72-35ba97242e0a" providerId="AD" clId="Web-{63BFD0D5-DF25-5E80-BFCF-69B848B4CE11}" dt="2025-08-07T22:17:02.191" v="17" actId="20577"/>
          <ac:spMkLst>
            <pc:docMk/>
            <pc:sldMk cId="736174340" sldId="336"/>
            <ac:spMk id="2" creationId="{2B11DF27-5977-841A-F1D5-82A348E2407B}"/>
          </ac:spMkLst>
        </pc:spChg>
        <pc:graphicFrameChg chg="modGraphic">
          <ac:chgData name="Chris Ogren" userId="S::cogren@bendoregon.gov::4181727f-8a13-420c-8e72-35ba97242e0a" providerId="AD" clId="Web-{63BFD0D5-DF25-5E80-BFCF-69B848B4CE11}" dt="2025-08-07T22:17:45.413" v="34" actId="20577"/>
          <ac:graphicFrameMkLst>
            <pc:docMk/>
            <pc:sldMk cId="736174340" sldId="336"/>
            <ac:graphicFrameMk id="6" creationId="{4860EBC6-B495-34E9-A827-DCBE8AEBBCF9}"/>
          </ac:graphicFrameMkLst>
        </pc:graphicFrameChg>
      </pc:sldChg>
      <pc:sldChg chg="modSp">
        <pc:chgData name="Chris Ogren" userId="S::cogren@bendoregon.gov::4181727f-8a13-420c-8e72-35ba97242e0a" providerId="AD" clId="Web-{63BFD0D5-DF25-5E80-BFCF-69B848B4CE11}" dt="2025-08-07T22:28:25.820" v="96" actId="20577"/>
        <pc:sldMkLst>
          <pc:docMk/>
          <pc:sldMk cId="954249846" sldId="343"/>
        </pc:sldMkLst>
        <pc:graphicFrameChg chg="modGraphic">
          <ac:chgData name="Chris Ogren" userId="S::cogren@bendoregon.gov::4181727f-8a13-420c-8e72-35ba97242e0a" providerId="AD" clId="Web-{63BFD0D5-DF25-5E80-BFCF-69B848B4CE11}" dt="2025-08-07T22:28:25.820" v="96" actId="20577"/>
          <ac:graphicFrameMkLst>
            <pc:docMk/>
            <pc:sldMk cId="954249846" sldId="343"/>
            <ac:graphicFrameMk id="5" creationId="{57BCEFDA-480D-20E5-C68A-6FC4E14599BB}"/>
          </ac:graphicFrameMkLst>
        </pc:graphicFrameChg>
      </pc:sldChg>
      <pc:sldChg chg="modSp">
        <pc:chgData name="Chris Ogren" userId="S::cogren@bendoregon.gov::4181727f-8a13-420c-8e72-35ba97242e0a" providerId="AD" clId="Web-{63BFD0D5-DF25-5E80-BFCF-69B848B4CE11}" dt="2025-08-07T22:25:15.645" v="79" actId="20577"/>
        <pc:sldMkLst>
          <pc:docMk/>
          <pc:sldMk cId="3052913680" sldId="346"/>
        </pc:sldMkLst>
        <pc:spChg chg="mod">
          <ac:chgData name="Chris Ogren" userId="S::cogren@bendoregon.gov::4181727f-8a13-420c-8e72-35ba97242e0a" providerId="AD" clId="Web-{63BFD0D5-DF25-5E80-BFCF-69B848B4CE11}" dt="2025-08-07T22:24:22.051" v="67" actId="20577"/>
          <ac:spMkLst>
            <pc:docMk/>
            <pc:sldMk cId="3052913680" sldId="346"/>
            <ac:spMk id="2" creationId="{A6280E18-2FAE-30BC-501D-0CF66022FC9E}"/>
          </ac:spMkLst>
        </pc:spChg>
        <pc:graphicFrameChg chg="modGraphic">
          <ac:chgData name="Chris Ogren" userId="S::cogren@bendoregon.gov::4181727f-8a13-420c-8e72-35ba97242e0a" providerId="AD" clId="Web-{63BFD0D5-DF25-5E80-BFCF-69B848B4CE11}" dt="2025-08-07T22:25:15.645" v="79" actId="20577"/>
          <ac:graphicFrameMkLst>
            <pc:docMk/>
            <pc:sldMk cId="3052913680" sldId="346"/>
            <ac:graphicFrameMk id="6" creationId="{1C02EA28-3905-557A-E674-7B66E4625F40}"/>
          </ac:graphicFrameMkLst>
        </pc:graphicFrameChg>
      </pc:sldChg>
      <pc:sldChg chg="modSp">
        <pc:chgData name="Chris Ogren" userId="S::cogren@bendoregon.gov::4181727f-8a13-420c-8e72-35ba97242e0a" providerId="AD" clId="Web-{63BFD0D5-DF25-5E80-BFCF-69B848B4CE11}" dt="2025-08-07T22:17:35.131" v="25" actId="20577"/>
        <pc:sldMkLst>
          <pc:docMk/>
          <pc:sldMk cId="600577274" sldId="347"/>
        </pc:sldMkLst>
        <pc:spChg chg="mod">
          <ac:chgData name="Chris Ogren" userId="S::cogren@bendoregon.gov::4181727f-8a13-420c-8e72-35ba97242e0a" providerId="AD" clId="Web-{63BFD0D5-DF25-5E80-BFCF-69B848B4CE11}" dt="2025-08-07T22:17:18.067" v="21" actId="20577"/>
          <ac:spMkLst>
            <pc:docMk/>
            <pc:sldMk cId="600577274" sldId="347"/>
            <ac:spMk id="2" creationId="{C8AA3137-FFD0-E438-E292-967D596F809A}"/>
          </ac:spMkLst>
        </pc:spChg>
        <pc:graphicFrameChg chg="modGraphic">
          <ac:chgData name="Chris Ogren" userId="S::cogren@bendoregon.gov::4181727f-8a13-420c-8e72-35ba97242e0a" providerId="AD" clId="Web-{63BFD0D5-DF25-5E80-BFCF-69B848B4CE11}" dt="2025-08-07T22:17:35.131" v="25" actId="20577"/>
          <ac:graphicFrameMkLst>
            <pc:docMk/>
            <pc:sldMk cId="600577274" sldId="347"/>
            <ac:graphicFrameMk id="6" creationId="{40F9728A-1FF7-7055-1415-F443F234A7A4}"/>
          </ac:graphicFrameMkLst>
        </pc:graphicFrameChg>
      </pc:sldChg>
      <pc:sldChg chg="modSp">
        <pc:chgData name="Chris Ogren" userId="S::cogren@bendoregon.gov::4181727f-8a13-420c-8e72-35ba97242e0a" providerId="AD" clId="Web-{63BFD0D5-DF25-5E80-BFCF-69B848B4CE11}" dt="2025-08-07T22:20:41.248" v="64" actId="20577"/>
        <pc:sldMkLst>
          <pc:docMk/>
          <pc:sldMk cId="3320572078" sldId="348"/>
        </pc:sldMkLst>
        <pc:spChg chg="mod">
          <ac:chgData name="Chris Ogren" userId="S::cogren@bendoregon.gov::4181727f-8a13-420c-8e72-35ba97242e0a" providerId="AD" clId="Web-{63BFD0D5-DF25-5E80-BFCF-69B848B4CE11}" dt="2025-08-07T22:20:41.248" v="64" actId="20577"/>
          <ac:spMkLst>
            <pc:docMk/>
            <pc:sldMk cId="3320572078" sldId="348"/>
            <ac:spMk id="2" creationId="{5E4AD34F-99D5-EB2E-30F5-AE91BCEDEC08}"/>
          </ac:spMkLst>
        </pc:spChg>
        <pc:graphicFrameChg chg="modGraphic">
          <ac:chgData name="Chris Ogren" userId="S::cogren@bendoregon.gov::4181727f-8a13-420c-8e72-35ba97242e0a" providerId="AD" clId="Web-{63BFD0D5-DF25-5E80-BFCF-69B848B4CE11}" dt="2025-08-07T22:20:25.295" v="56" actId="20577"/>
          <ac:graphicFrameMkLst>
            <pc:docMk/>
            <pc:sldMk cId="3320572078" sldId="348"/>
            <ac:graphicFrameMk id="6" creationId="{B36736CD-A0DC-2B49-4F05-6885C6D1EE84}"/>
          </ac:graphicFrameMkLst>
        </pc:graphicFrameChg>
      </pc:sldChg>
      <pc:sldChg chg="modSp">
        <pc:chgData name="Chris Ogren" userId="S::cogren@bendoregon.gov::4181727f-8a13-420c-8e72-35ba97242e0a" providerId="AD" clId="Web-{63BFD0D5-DF25-5E80-BFCF-69B848B4CE11}" dt="2025-08-07T22:26:08.224" v="88" actId="20577"/>
        <pc:sldMkLst>
          <pc:docMk/>
          <pc:sldMk cId="2231145846" sldId="349"/>
        </pc:sldMkLst>
        <pc:spChg chg="mod">
          <ac:chgData name="Chris Ogren" userId="S::cogren@bendoregon.gov::4181727f-8a13-420c-8e72-35ba97242e0a" providerId="AD" clId="Web-{63BFD0D5-DF25-5E80-BFCF-69B848B4CE11}" dt="2025-08-07T22:26:08.224" v="88" actId="20577"/>
          <ac:spMkLst>
            <pc:docMk/>
            <pc:sldMk cId="2231145846" sldId="349"/>
            <ac:spMk id="2" creationId="{C2929D02-5E9C-5819-4A55-3913A9E2D618}"/>
          </ac:spMkLst>
        </pc:spChg>
        <pc:graphicFrameChg chg="modGraphic">
          <ac:chgData name="Chris Ogren" userId="S::cogren@bendoregon.gov::4181727f-8a13-420c-8e72-35ba97242e0a" providerId="AD" clId="Web-{63BFD0D5-DF25-5E80-BFCF-69B848B4CE11}" dt="2025-08-07T22:26:06.896" v="86" actId="20577"/>
          <ac:graphicFrameMkLst>
            <pc:docMk/>
            <pc:sldMk cId="2231145846" sldId="349"/>
            <ac:graphicFrameMk id="6" creationId="{51268EDB-303C-220A-A2AE-2CE7E8DCECA5}"/>
          </ac:graphicFrameMkLst>
        </pc:graphicFrameChg>
      </pc:sldChg>
      <pc:sldChg chg="modSp">
        <pc:chgData name="Chris Ogren" userId="S::cogren@bendoregon.gov::4181727f-8a13-420c-8e72-35ba97242e0a" providerId="AD" clId="Web-{63BFD0D5-DF25-5E80-BFCF-69B848B4CE11}" dt="2025-08-07T22:27:46.788" v="91" actId="20577"/>
        <pc:sldMkLst>
          <pc:docMk/>
          <pc:sldMk cId="3320354407" sldId="350"/>
        </pc:sldMkLst>
        <pc:spChg chg="mod">
          <ac:chgData name="Chris Ogren" userId="S::cogren@bendoregon.gov::4181727f-8a13-420c-8e72-35ba97242e0a" providerId="AD" clId="Web-{63BFD0D5-DF25-5E80-BFCF-69B848B4CE11}" dt="2025-08-07T22:27:40.538" v="90" actId="20577"/>
          <ac:spMkLst>
            <pc:docMk/>
            <pc:sldMk cId="3320354407" sldId="350"/>
            <ac:spMk id="2" creationId="{7981BB05-A4E5-E7DE-AFF0-DBD8DE15284D}"/>
          </ac:spMkLst>
        </pc:spChg>
        <pc:graphicFrameChg chg="modGraphic">
          <ac:chgData name="Chris Ogren" userId="S::cogren@bendoregon.gov::4181727f-8a13-420c-8e72-35ba97242e0a" providerId="AD" clId="Web-{63BFD0D5-DF25-5E80-BFCF-69B848B4CE11}" dt="2025-08-07T22:27:46.788" v="91" actId="20577"/>
          <ac:graphicFrameMkLst>
            <pc:docMk/>
            <pc:sldMk cId="3320354407" sldId="350"/>
            <ac:graphicFrameMk id="6" creationId="{1294AE6D-A72D-1DB9-8151-CAC56A039A4A}"/>
          </ac:graphicFrameMkLst>
        </pc:graphicFrameChg>
      </pc:sldChg>
    </pc:docChg>
  </pc:docChgLst>
  <pc:docChgLst>
    <pc:chgData name="Chris Ogren" userId="S::cogren@bendoregon.gov::4181727f-8a13-420c-8e72-35ba97242e0a" providerId="AD" clId="Web-{DC3751E2-B85D-8AE5-3979-88DE69971746}"/>
    <pc:docChg chg="modSld">
      <pc:chgData name="Chris Ogren" userId="S::cogren@bendoregon.gov::4181727f-8a13-420c-8e72-35ba97242e0a" providerId="AD" clId="Web-{DC3751E2-B85D-8AE5-3979-88DE69971746}" dt="2025-08-11T19:12:03.711" v="46" actId="20577"/>
      <pc:docMkLst>
        <pc:docMk/>
      </pc:docMkLst>
      <pc:sldChg chg="modSp">
        <pc:chgData name="Chris Ogren" userId="S::cogren@bendoregon.gov::4181727f-8a13-420c-8e72-35ba97242e0a" providerId="AD" clId="Web-{DC3751E2-B85D-8AE5-3979-88DE69971746}" dt="2025-08-11T19:12:03.711" v="46" actId="20577"/>
        <pc:sldMkLst>
          <pc:docMk/>
          <pc:sldMk cId="954249846" sldId="343"/>
        </pc:sldMkLst>
        <pc:graphicFrameChg chg="modGraphic">
          <ac:chgData name="Chris Ogren" userId="S::cogren@bendoregon.gov::4181727f-8a13-420c-8e72-35ba97242e0a" providerId="AD" clId="Web-{DC3751E2-B85D-8AE5-3979-88DE69971746}" dt="2025-08-11T19:12:03.711" v="46" actId="20577"/>
          <ac:graphicFrameMkLst>
            <pc:docMk/>
            <pc:sldMk cId="954249846" sldId="343"/>
            <ac:graphicFrameMk id="5" creationId="{57BCEFDA-480D-20E5-C68A-6FC4E14599BB}"/>
          </ac:graphicFrameMkLst>
        </pc:graphicFrameChg>
      </pc:sldChg>
    </pc:docChg>
  </pc:docChgLst>
  <pc:docChgLst>
    <pc:chgData name="Racheal Baker" userId="5b0789af-b66e-4973-a1f8-6607120b2a02" providerId="ADAL" clId="{B8270A6B-C48C-4FBC-A265-69ED033B3E5C}"/>
    <pc:docChg chg="undo redo custSel modSld">
      <pc:chgData name="Racheal Baker" userId="5b0789af-b66e-4973-a1f8-6607120b2a02" providerId="ADAL" clId="{B8270A6B-C48C-4FBC-A265-69ED033B3E5C}" dt="2025-08-04T17:04:41.928" v="564" actId="20577"/>
      <pc:docMkLst>
        <pc:docMk/>
      </pc:docMkLst>
      <pc:sldChg chg="modSp mod">
        <pc:chgData name="Racheal Baker" userId="5b0789af-b66e-4973-a1f8-6607120b2a02" providerId="ADAL" clId="{B8270A6B-C48C-4FBC-A265-69ED033B3E5C}" dt="2025-08-04T16:25:08.110" v="14" actId="20577"/>
        <pc:sldMkLst>
          <pc:docMk/>
          <pc:sldMk cId="2331224122" sldId="265"/>
        </pc:sldMkLst>
        <pc:spChg chg="mod">
          <ac:chgData name="Racheal Baker" userId="5b0789af-b66e-4973-a1f8-6607120b2a02" providerId="ADAL" clId="{B8270A6B-C48C-4FBC-A265-69ED033B3E5C}" dt="2025-08-04T16:25:08.110" v="14" actId="20577"/>
          <ac:spMkLst>
            <pc:docMk/>
            <pc:sldMk cId="2331224122" sldId="265"/>
            <ac:spMk id="2" creationId="{64191426-F10A-4527-1991-6E8804489DA0}"/>
          </ac:spMkLst>
        </pc:spChg>
      </pc:sldChg>
      <pc:sldChg chg="modSp mod">
        <pc:chgData name="Racheal Baker" userId="5b0789af-b66e-4973-a1f8-6607120b2a02" providerId="ADAL" clId="{B8270A6B-C48C-4FBC-A265-69ED033B3E5C}" dt="2025-08-04T16:30:07.470" v="355" actId="6549"/>
        <pc:sldMkLst>
          <pc:docMk/>
          <pc:sldMk cId="736174340" sldId="336"/>
        </pc:sldMkLst>
        <pc:spChg chg="mod">
          <ac:chgData name="Racheal Baker" userId="5b0789af-b66e-4973-a1f8-6607120b2a02" providerId="ADAL" clId="{B8270A6B-C48C-4FBC-A265-69ED033B3E5C}" dt="2025-08-04T16:30:07.470" v="355" actId="6549"/>
          <ac:spMkLst>
            <pc:docMk/>
            <pc:sldMk cId="736174340" sldId="336"/>
            <ac:spMk id="3" creationId="{6DB8464B-BA32-EB7C-49CA-13F4D1F441FB}"/>
          </ac:spMkLst>
        </pc:spChg>
      </pc:sldChg>
      <pc:sldChg chg="modSp">
        <pc:chgData name="Racheal Baker" userId="5b0789af-b66e-4973-a1f8-6607120b2a02" providerId="ADAL" clId="{B8270A6B-C48C-4FBC-A265-69ED033B3E5C}" dt="2025-08-04T17:02:41.616" v="457" actId="20577"/>
        <pc:sldMkLst>
          <pc:docMk/>
          <pc:sldMk cId="3052913680" sldId="346"/>
        </pc:sldMkLst>
        <pc:graphicFrameChg chg="mod">
          <ac:chgData name="Racheal Baker" userId="5b0789af-b66e-4973-a1f8-6607120b2a02" providerId="ADAL" clId="{B8270A6B-C48C-4FBC-A265-69ED033B3E5C}" dt="2025-08-04T17:02:41.616" v="457" actId="20577"/>
          <ac:graphicFrameMkLst>
            <pc:docMk/>
            <pc:sldMk cId="3052913680" sldId="346"/>
            <ac:graphicFrameMk id="6" creationId="{1C02EA28-3905-557A-E674-7B66E4625F40}"/>
          </ac:graphicFrameMkLst>
        </pc:graphicFrameChg>
      </pc:sldChg>
      <pc:sldChg chg="modSp mod">
        <pc:chgData name="Racheal Baker" userId="5b0789af-b66e-4973-a1f8-6607120b2a02" providerId="ADAL" clId="{B8270A6B-C48C-4FBC-A265-69ED033B3E5C}" dt="2025-08-04T17:03:39.088" v="504" actId="27636"/>
        <pc:sldMkLst>
          <pc:docMk/>
          <pc:sldMk cId="600577274" sldId="347"/>
        </pc:sldMkLst>
        <pc:spChg chg="mod">
          <ac:chgData name="Racheal Baker" userId="5b0789af-b66e-4973-a1f8-6607120b2a02" providerId="ADAL" clId="{B8270A6B-C48C-4FBC-A265-69ED033B3E5C}" dt="2025-08-04T17:03:39.088" v="504" actId="27636"/>
          <ac:spMkLst>
            <pc:docMk/>
            <pc:sldMk cId="600577274" sldId="347"/>
            <ac:spMk id="3" creationId="{ACA9EDDA-75F1-DFD3-62FB-3DABFA171920}"/>
          </ac:spMkLst>
        </pc:spChg>
        <pc:graphicFrameChg chg="mod">
          <ac:chgData name="Racheal Baker" userId="5b0789af-b66e-4973-a1f8-6607120b2a02" providerId="ADAL" clId="{B8270A6B-C48C-4FBC-A265-69ED033B3E5C}" dt="2025-08-04T17:02:22.055" v="451" actId="20577"/>
          <ac:graphicFrameMkLst>
            <pc:docMk/>
            <pc:sldMk cId="600577274" sldId="347"/>
            <ac:graphicFrameMk id="6" creationId="{40F9728A-1FF7-7055-1415-F443F234A7A4}"/>
          </ac:graphicFrameMkLst>
        </pc:graphicFrameChg>
      </pc:sldChg>
      <pc:sldChg chg="modSp mod">
        <pc:chgData name="Racheal Baker" userId="5b0789af-b66e-4973-a1f8-6607120b2a02" providerId="ADAL" clId="{B8270A6B-C48C-4FBC-A265-69ED033B3E5C}" dt="2025-08-04T17:03:54.559" v="506"/>
        <pc:sldMkLst>
          <pc:docMk/>
          <pc:sldMk cId="3320572078" sldId="348"/>
        </pc:sldMkLst>
        <pc:spChg chg="mod">
          <ac:chgData name="Racheal Baker" userId="5b0789af-b66e-4973-a1f8-6607120b2a02" providerId="ADAL" clId="{B8270A6B-C48C-4FBC-A265-69ED033B3E5C}" dt="2025-08-04T17:03:54.559" v="506"/>
          <ac:spMkLst>
            <pc:docMk/>
            <pc:sldMk cId="3320572078" sldId="348"/>
            <ac:spMk id="3" creationId="{18CDFA54-50CE-77A1-ED64-3C26F2BB388B}"/>
          </ac:spMkLst>
        </pc:spChg>
        <pc:graphicFrameChg chg="mod">
          <ac:chgData name="Racheal Baker" userId="5b0789af-b66e-4973-a1f8-6607120b2a02" providerId="ADAL" clId="{B8270A6B-C48C-4FBC-A265-69ED033B3E5C}" dt="2025-08-04T17:03:11.569" v="500" actId="20577"/>
          <ac:graphicFrameMkLst>
            <pc:docMk/>
            <pc:sldMk cId="3320572078" sldId="348"/>
            <ac:graphicFrameMk id="6" creationId="{B36736CD-A0DC-2B49-4F05-6885C6D1EE84}"/>
          </ac:graphicFrameMkLst>
        </pc:graphicFrameChg>
      </pc:sldChg>
      <pc:sldChg chg="modSp mod">
        <pc:chgData name="Racheal Baker" userId="5b0789af-b66e-4973-a1f8-6607120b2a02" providerId="ADAL" clId="{B8270A6B-C48C-4FBC-A265-69ED033B3E5C}" dt="2025-08-04T17:04:41.928" v="564" actId="20577"/>
        <pc:sldMkLst>
          <pc:docMk/>
          <pc:sldMk cId="2231145846" sldId="349"/>
        </pc:sldMkLst>
        <pc:spChg chg="mod">
          <ac:chgData name="Racheal Baker" userId="5b0789af-b66e-4973-a1f8-6607120b2a02" providerId="ADAL" clId="{B8270A6B-C48C-4FBC-A265-69ED033B3E5C}" dt="2025-08-04T17:04:23.168" v="507" actId="20577"/>
          <ac:spMkLst>
            <pc:docMk/>
            <pc:sldMk cId="2231145846" sldId="349"/>
            <ac:spMk id="3" creationId="{79A4C493-45A4-A7EC-0C77-5013CF371A98}"/>
          </ac:spMkLst>
        </pc:spChg>
        <pc:graphicFrameChg chg="mod">
          <ac:chgData name="Racheal Baker" userId="5b0789af-b66e-4973-a1f8-6607120b2a02" providerId="ADAL" clId="{B8270A6B-C48C-4FBC-A265-69ED033B3E5C}" dt="2025-08-04T17:04:41.928" v="564" actId="20577"/>
          <ac:graphicFrameMkLst>
            <pc:docMk/>
            <pc:sldMk cId="2231145846" sldId="349"/>
            <ac:graphicFrameMk id="6" creationId="{51268EDB-303C-220A-A2AE-2CE7E8DCECA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8000007C_2F5DE429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E46247-E022-4E5D-91C4-79EF55343086}" type="doc">
      <dgm:prSet loTypeId="urn:microsoft.com/office/officeart/2017/3/layout/DropPinTimeline" loCatId="process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EBAC84F8-569A-4501-9A84-30B99ABA62DD}">
      <dgm:prSet/>
      <dgm:spPr/>
      <dgm:t>
        <a:bodyPr/>
        <a:lstStyle/>
        <a:p>
          <a:pPr>
            <a:defRPr b="1"/>
          </a:pPr>
          <a:r>
            <a:rPr lang="en-US" dirty="0"/>
            <a:t>Aug. 2025</a:t>
          </a:r>
        </a:p>
      </dgm:t>
    </dgm:pt>
    <dgm:pt modelId="{7C2A7D3E-6056-4D7E-A8D4-E006F18D3091}" type="parTrans" cxnId="{0A01D206-E762-4E8D-AE15-F8B4731A0264}">
      <dgm:prSet/>
      <dgm:spPr/>
      <dgm:t>
        <a:bodyPr/>
        <a:lstStyle/>
        <a:p>
          <a:endParaRPr lang="en-US"/>
        </a:p>
      </dgm:t>
    </dgm:pt>
    <dgm:pt modelId="{559B066C-0F47-4D33-AFEA-48402DB8A187}" type="sibTrans" cxnId="{0A01D206-E762-4E8D-AE15-F8B4731A0264}">
      <dgm:prSet/>
      <dgm:spPr/>
      <dgm:t>
        <a:bodyPr/>
        <a:lstStyle/>
        <a:p>
          <a:endParaRPr lang="en-US"/>
        </a:p>
      </dgm:t>
    </dgm:pt>
    <dgm:pt modelId="{1CCE22B9-03E6-4F37-B800-0C60A07834AF}">
      <dgm:prSet/>
      <dgm:spPr/>
      <dgm:t>
        <a:bodyPr/>
        <a:lstStyle/>
        <a:p>
          <a:r>
            <a:rPr lang="en-US" dirty="0"/>
            <a:t>Committee </a:t>
          </a:r>
          <a:r>
            <a:rPr lang="en-US" dirty="0" err="1"/>
            <a:t>Groundsetting</a:t>
          </a:r>
          <a:endParaRPr lang="en-US" dirty="0"/>
        </a:p>
      </dgm:t>
    </dgm:pt>
    <dgm:pt modelId="{F9C53641-0CFD-4AC4-BE58-24FB99FD7664}" type="parTrans" cxnId="{CC473FC7-1F8A-4552-A603-C67B802E5701}">
      <dgm:prSet/>
      <dgm:spPr/>
      <dgm:t>
        <a:bodyPr/>
        <a:lstStyle/>
        <a:p>
          <a:endParaRPr lang="en-US"/>
        </a:p>
      </dgm:t>
    </dgm:pt>
    <dgm:pt modelId="{41C96C0A-742D-4C0F-9EAA-EDD05DC77549}" type="sibTrans" cxnId="{CC473FC7-1F8A-4552-A603-C67B802E5701}">
      <dgm:prSet/>
      <dgm:spPr/>
      <dgm:t>
        <a:bodyPr/>
        <a:lstStyle/>
        <a:p>
          <a:endParaRPr lang="en-US"/>
        </a:p>
      </dgm:t>
    </dgm:pt>
    <dgm:pt modelId="{C8211495-44F0-4AC5-B2F8-33724E87CEA7}">
      <dgm:prSet/>
      <dgm:spPr/>
      <dgm:t>
        <a:bodyPr/>
        <a:lstStyle/>
        <a:p>
          <a:pPr>
            <a:defRPr b="1"/>
          </a:pPr>
          <a:r>
            <a:rPr lang="en-US" dirty="0">
              <a:latin typeface="Arial Bold"/>
            </a:rPr>
            <a:t>Oct</a:t>
          </a:r>
          <a:r>
            <a:rPr lang="en-US" dirty="0"/>
            <a:t>. 2025</a:t>
          </a:r>
        </a:p>
      </dgm:t>
    </dgm:pt>
    <dgm:pt modelId="{824FEC51-593D-4741-95BD-B29A84FD2B7B}" type="parTrans" cxnId="{8A28BD46-629B-4901-BA37-BEE03322FDB6}">
      <dgm:prSet/>
      <dgm:spPr/>
      <dgm:t>
        <a:bodyPr/>
        <a:lstStyle/>
        <a:p>
          <a:endParaRPr lang="en-US"/>
        </a:p>
      </dgm:t>
    </dgm:pt>
    <dgm:pt modelId="{280401DC-8F41-4BAC-911B-96FBA5BC1B7C}" type="sibTrans" cxnId="{8A28BD46-629B-4901-BA37-BEE03322FDB6}">
      <dgm:prSet/>
      <dgm:spPr/>
      <dgm:t>
        <a:bodyPr/>
        <a:lstStyle/>
        <a:p>
          <a:endParaRPr lang="en-US"/>
        </a:p>
      </dgm:t>
    </dgm:pt>
    <dgm:pt modelId="{911797A4-7E6A-4EDF-BFAE-55BA0562080C}">
      <dgm:prSet/>
      <dgm:spPr/>
      <dgm:t>
        <a:bodyPr/>
        <a:lstStyle/>
        <a:p>
          <a:r>
            <a:rPr lang="en-US" dirty="0"/>
            <a:t>Review 1st Set of Housing Funding/Incentive Tools</a:t>
          </a:r>
          <a:r>
            <a:rPr lang="en-US" dirty="0">
              <a:latin typeface="Arial Bold"/>
            </a:rPr>
            <a:t> – Revenue Theme</a:t>
          </a:r>
          <a:endParaRPr lang="en-US" dirty="0"/>
        </a:p>
      </dgm:t>
    </dgm:pt>
    <dgm:pt modelId="{0609CA45-5186-4D4B-AE8E-5B2DB5E62F15}" type="parTrans" cxnId="{8829286E-CD53-4564-A569-992BE293DB41}">
      <dgm:prSet/>
      <dgm:spPr/>
      <dgm:t>
        <a:bodyPr/>
        <a:lstStyle/>
        <a:p>
          <a:endParaRPr lang="en-US"/>
        </a:p>
      </dgm:t>
    </dgm:pt>
    <dgm:pt modelId="{285FE821-F72C-4B09-AA94-5730668804CF}" type="sibTrans" cxnId="{8829286E-CD53-4564-A569-992BE293DB41}">
      <dgm:prSet/>
      <dgm:spPr/>
      <dgm:t>
        <a:bodyPr/>
        <a:lstStyle/>
        <a:p>
          <a:endParaRPr lang="en-US"/>
        </a:p>
      </dgm:t>
    </dgm:pt>
    <dgm:pt modelId="{57C306EA-E2E2-4453-90AF-89E313380945}">
      <dgm:prSet/>
      <dgm:spPr/>
      <dgm:t>
        <a:bodyPr/>
        <a:lstStyle/>
        <a:p>
          <a:pPr>
            <a:defRPr b="1"/>
          </a:pPr>
          <a:r>
            <a:rPr lang="en-US" dirty="0"/>
            <a:t>Nov. 2025</a:t>
          </a:r>
        </a:p>
      </dgm:t>
    </dgm:pt>
    <dgm:pt modelId="{CEDD2F75-73A6-4E65-90A0-E59FB14092D3}" type="parTrans" cxnId="{944AE0BA-CE39-4B18-9FA9-B058437EFD12}">
      <dgm:prSet/>
      <dgm:spPr/>
      <dgm:t>
        <a:bodyPr/>
        <a:lstStyle/>
        <a:p>
          <a:endParaRPr lang="en-US"/>
        </a:p>
      </dgm:t>
    </dgm:pt>
    <dgm:pt modelId="{6F4EA289-8809-4C6C-88DB-E83E93FEACCB}" type="sibTrans" cxnId="{944AE0BA-CE39-4B18-9FA9-B058437EFD12}">
      <dgm:prSet/>
      <dgm:spPr/>
      <dgm:t>
        <a:bodyPr/>
        <a:lstStyle/>
        <a:p>
          <a:endParaRPr lang="en-US"/>
        </a:p>
      </dgm:t>
    </dgm:pt>
    <dgm:pt modelId="{68C9867E-858F-4DDE-9B9F-E6BE927F3501}">
      <dgm:prSet/>
      <dgm:spPr/>
      <dgm:t>
        <a:bodyPr/>
        <a:lstStyle/>
        <a:p>
          <a:r>
            <a:rPr lang="en-US" dirty="0"/>
            <a:t>Review 2nd Set of Housing Funding/Incentive Tools</a:t>
          </a:r>
          <a:r>
            <a:rPr lang="en-US" dirty="0">
              <a:latin typeface="Arial Bold"/>
            </a:rPr>
            <a:t> – Additional Resources Theme</a:t>
          </a:r>
          <a:endParaRPr lang="en-US" dirty="0"/>
        </a:p>
      </dgm:t>
    </dgm:pt>
    <dgm:pt modelId="{56500589-0DEA-4494-8A78-B772B99455C1}" type="parTrans" cxnId="{268A5DE3-F763-4EEE-B61D-A44536E07450}">
      <dgm:prSet/>
      <dgm:spPr/>
      <dgm:t>
        <a:bodyPr/>
        <a:lstStyle/>
        <a:p>
          <a:endParaRPr lang="en-US"/>
        </a:p>
      </dgm:t>
    </dgm:pt>
    <dgm:pt modelId="{BE5E7D2A-A551-407D-91E7-BD08613849B2}" type="sibTrans" cxnId="{268A5DE3-F763-4EEE-B61D-A44536E07450}">
      <dgm:prSet/>
      <dgm:spPr/>
      <dgm:t>
        <a:bodyPr/>
        <a:lstStyle/>
        <a:p>
          <a:endParaRPr lang="en-US"/>
        </a:p>
      </dgm:t>
    </dgm:pt>
    <dgm:pt modelId="{E524AF61-C948-4A6C-8CCB-C5CFBD27F780}">
      <dgm:prSet/>
      <dgm:spPr/>
      <dgm:t>
        <a:bodyPr/>
        <a:lstStyle/>
        <a:p>
          <a:pPr>
            <a:defRPr b="1"/>
          </a:pPr>
          <a:r>
            <a:rPr lang="en-US" dirty="0"/>
            <a:t>Jan. 2025</a:t>
          </a:r>
        </a:p>
      </dgm:t>
    </dgm:pt>
    <dgm:pt modelId="{222EF8A2-C9BF-420E-89E8-2CAFCC816452}" type="parTrans" cxnId="{4D72DC9B-82A3-471F-A780-1710FD7AD70A}">
      <dgm:prSet/>
      <dgm:spPr/>
      <dgm:t>
        <a:bodyPr/>
        <a:lstStyle/>
        <a:p>
          <a:endParaRPr lang="en-US"/>
        </a:p>
      </dgm:t>
    </dgm:pt>
    <dgm:pt modelId="{BB6B2DD7-BDBD-4F55-93E0-8B50C10D8BDA}" type="sibTrans" cxnId="{4D72DC9B-82A3-471F-A780-1710FD7AD70A}">
      <dgm:prSet/>
      <dgm:spPr/>
      <dgm:t>
        <a:bodyPr/>
        <a:lstStyle/>
        <a:p>
          <a:endParaRPr lang="en-US"/>
        </a:p>
      </dgm:t>
    </dgm:pt>
    <dgm:pt modelId="{13C34BEA-68B3-4AA7-9DFC-09BE6EAAB047}">
      <dgm:prSet/>
      <dgm:spPr/>
      <dgm:t>
        <a:bodyPr/>
        <a:lstStyle/>
        <a:p>
          <a:r>
            <a:rPr lang="en-US" dirty="0"/>
            <a:t>Review 3rd Set of Housing Funding/Incentive Tools</a:t>
          </a:r>
        </a:p>
      </dgm:t>
    </dgm:pt>
    <dgm:pt modelId="{27C740E8-4F78-458A-9445-E8B6FC98F67F}" type="parTrans" cxnId="{089EEE98-C1D1-4522-B27A-69329A43FD73}">
      <dgm:prSet/>
      <dgm:spPr/>
      <dgm:t>
        <a:bodyPr/>
        <a:lstStyle/>
        <a:p>
          <a:endParaRPr lang="en-US"/>
        </a:p>
      </dgm:t>
    </dgm:pt>
    <dgm:pt modelId="{6266C652-A3CD-4C18-8B39-028FD31168AD}" type="sibTrans" cxnId="{089EEE98-C1D1-4522-B27A-69329A43FD73}">
      <dgm:prSet/>
      <dgm:spPr/>
      <dgm:t>
        <a:bodyPr/>
        <a:lstStyle/>
        <a:p>
          <a:endParaRPr lang="en-US"/>
        </a:p>
      </dgm:t>
    </dgm:pt>
    <dgm:pt modelId="{2D790979-F68A-4019-9B5A-574D8BBD12D8}">
      <dgm:prSet/>
      <dgm:spPr/>
      <dgm:t>
        <a:bodyPr/>
        <a:lstStyle/>
        <a:p>
          <a:pPr>
            <a:defRPr b="1"/>
          </a:pPr>
          <a:r>
            <a:rPr lang="en-US" dirty="0"/>
            <a:t>Mar. 2025</a:t>
          </a:r>
        </a:p>
      </dgm:t>
    </dgm:pt>
    <dgm:pt modelId="{A3A24BEF-16F8-4EF7-B33F-AE5422398F52}" type="parTrans" cxnId="{B4181994-953B-4101-A39F-F5383088BEAD}">
      <dgm:prSet/>
      <dgm:spPr/>
      <dgm:t>
        <a:bodyPr/>
        <a:lstStyle/>
        <a:p>
          <a:endParaRPr lang="en-US"/>
        </a:p>
      </dgm:t>
    </dgm:pt>
    <dgm:pt modelId="{9740399A-516D-479E-B0A4-07A578E89AD5}" type="sibTrans" cxnId="{B4181994-953B-4101-A39F-F5383088BEAD}">
      <dgm:prSet/>
      <dgm:spPr/>
      <dgm:t>
        <a:bodyPr/>
        <a:lstStyle/>
        <a:p>
          <a:endParaRPr lang="en-US"/>
        </a:p>
      </dgm:t>
    </dgm:pt>
    <dgm:pt modelId="{3A4419E4-D9DE-4963-8254-4851E1F3EFAC}">
      <dgm:prSet/>
      <dgm:spPr/>
      <dgm:t>
        <a:bodyPr/>
        <a:lstStyle/>
        <a:p>
          <a:r>
            <a:rPr lang="en-US" dirty="0"/>
            <a:t>Review </a:t>
          </a:r>
          <a:r>
            <a:rPr lang="en-US" dirty="0">
              <a:latin typeface="Arial Bold"/>
            </a:rPr>
            <a:t>5th</a:t>
          </a:r>
          <a:r>
            <a:rPr lang="en-US" dirty="0"/>
            <a:t> Set of Housing Funding/Incentive Tools</a:t>
          </a:r>
        </a:p>
      </dgm:t>
    </dgm:pt>
    <dgm:pt modelId="{45B37F5B-CC66-464B-BBEA-C0961309D45B}" type="parTrans" cxnId="{22CB266D-57E8-437F-952E-93DD0204AD75}">
      <dgm:prSet/>
      <dgm:spPr/>
      <dgm:t>
        <a:bodyPr/>
        <a:lstStyle/>
        <a:p>
          <a:endParaRPr lang="en-US"/>
        </a:p>
      </dgm:t>
    </dgm:pt>
    <dgm:pt modelId="{70632C9B-30EB-4E4B-97B0-70605D239640}" type="sibTrans" cxnId="{22CB266D-57E8-437F-952E-93DD0204AD75}">
      <dgm:prSet/>
      <dgm:spPr/>
      <dgm:t>
        <a:bodyPr/>
        <a:lstStyle/>
        <a:p>
          <a:endParaRPr lang="en-US"/>
        </a:p>
      </dgm:t>
    </dgm:pt>
    <dgm:pt modelId="{4D247121-F803-4520-9BAF-C190371AA592}">
      <dgm:prSet/>
      <dgm:spPr/>
      <dgm:t>
        <a:bodyPr/>
        <a:lstStyle/>
        <a:p>
          <a:pPr>
            <a:defRPr b="1"/>
          </a:pPr>
          <a:r>
            <a:rPr lang="en-US" dirty="0">
              <a:latin typeface="Arial Bold"/>
            </a:rPr>
            <a:t>May</a:t>
          </a:r>
          <a:r>
            <a:rPr lang="en-US" dirty="0"/>
            <a:t> 2025</a:t>
          </a:r>
        </a:p>
      </dgm:t>
    </dgm:pt>
    <dgm:pt modelId="{E7338909-2D29-4F89-92DB-2143B13D62A3}" type="parTrans" cxnId="{DC69A9B5-AB05-494E-A689-37D74412D0F5}">
      <dgm:prSet/>
      <dgm:spPr/>
      <dgm:t>
        <a:bodyPr/>
        <a:lstStyle/>
        <a:p>
          <a:endParaRPr lang="en-US"/>
        </a:p>
      </dgm:t>
    </dgm:pt>
    <dgm:pt modelId="{E7FB6665-FA9E-46DE-B455-5C7219E52B8F}" type="sibTrans" cxnId="{DC69A9B5-AB05-494E-A689-37D74412D0F5}">
      <dgm:prSet/>
      <dgm:spPr/>
      <dgm:t>
        <a:bodyPr/>
        <a:lstStyle/>
        <a:p>
          <a:endParaRPr lang="en-US"/>
        </a:p>
      </dgm:t>
    </dgm:pt>
    <dgm:pt modelId="{823231BF-EE9A-4CAC-901B-33E5CF23C231}">
      <dgm:prSet/>
      <dgm:spPr/>
      <dgm:t>
        <a:bodyPr/>
        <a:lstStyle/>
        <a:p>
          <a:r>
            <a:rPr lang="en-US" dirty="0">
              <a:latin typeface="Arial Bold"/>
            </a:rPr>
            <a:t>Address any "parking lot" policies &amp; review draft</a:t>
          </a:r>
          <a:r>
            <a:rPr lang="en-US" dirty="0"/>
            <a:t> recommendations for Council</a:t>
          </a:r>
        </a:p>
      </dgm:t>
    </dgm:pt>
    <dgm:pt modelId="{D4F078F2-94A4-4AC7-89C6-7B4D45FC3CBE}" type="parTrans" cxnId="{EE4BC614-E99A-4CD1-8C19-B95AF0A8E464}">
      <dgm:prSet/>
      <dgm:spPr/>
      <dgm:t>
        <a:bodyPr/>
        <a:lstStyle/>
        <a:p>
          <a:endParaRPr lang="en-US"/>
        </a:p>
      </dgm:t>
    </dgm:pt>
    <dgm:pt modelId="{B1867597-E550-4E85-A1A4-540B5DAA09FA}" type="sibTrans" cxnId="{EE4BC614-E99A-4CD1-8C19-B95AF0A8E464}">
      <dgm:prSet/>
      <dgm:spPr/>
      <dgm:t>
        <a:bodyPr/>
        <a:lstStyle/>
        <a:p>
          <a:endParaRPr lang="en-US"/>
        </a:p>
      </dgm:t>
    </dgm:pt>
    <dgm:pt modelId="{1F7C9F2B-CB55-4B8F-9511-634040A54F4A}">
      <dgm:prSet phldr="0"/>
      <dgm:spPr/>
      <dgm:t>
        <a:bodyPr/>
        <a:lstStyle/>
        <a:p>
          <a:pPr>
            <a:defRPr b="1"/>
          </a:pPr>
          <a:r>
            <a:rPr lang="en-US" sz="2200" b="0" dirty="0">
              <a:latin typeface="Arial Bold"/>
            </a:rPr>
            <a:t>Feb. 2025</a:t>
          </a:r>
        </a:p>
      </dgm:t>
    </dgm:pt>
    <dgm:pt modelId="{C5065E2C-A7FA-4C26-A0EB-B71E7155B0DE}" type="parTrans" cxnId="{F48CF9E5-6473-4D12-BB38-404B933411B9}">
      <dgm:prSet/>
      <dgm:spPr/>
    </dgm:pt>
    <dgm:pt modelId="{533351C5-83F1-45A2-964B-510AB34F4108}" type="sibTrans" cxnId="{F48CF9E5-6473-4D12-BB38-404B933411B9}">
      <dgm:prSet/>
      <dgm:spPr/>
    </dgm:pt>
    <dgm:pt modelId="{5D6AB7FC-3D04-4C4B-ABC7-63D9966D21A0}">
      <dgm:prSet phldr="0"/>
      <dgm:spPr/>
      <dgm:t>
        <a:bodyPr/>
        <a:lstStyle/>
        <a:p>
          <a:pPr rtl="0"/>
          <a:r>
            <a:rPr lang="en-US" sz="1100" b="0" dirty="0">
              <a:latin typeface="Calibri"/>
              <a:ea typeface="Calibri"/>
              <a:cs typeface="Calibri"/>
            </a:rPr>
            <a:t>Review 4th Set of Housing Funding/Incentive Tools – Bonding Theme</a:t>
          </a:r>
          <a:endParaRPr lang="en-US" sz="1800" b="0" dirty="0">
            <a:latin typeface="Arial Bold"/>
          </a:endParaRPr>
        </a:p>
      </dgm:t>
    </dgm:pt>
    <dgm:pt modelId="{21FE4752-AB18-4142-82BD-70BFC3AD8148}" type="parTrans" cxnId="{FC3B86C9-66C0-443B-9ABC-3628C45008E4}">
      <dgm:prSet/>
      <dgm:spPr/>
    </dgm:pt>
    <dgm:pt modelId="{8BC09E8E-4A06-440A-895B-4E35A2584281}" type="sibTrans" cxnId="{FC3B86C9-66C0-443B-9ABC-3628C45008E4}">
      <dgm:prSet/>
      <dgm:spPr/>
    </dgm:pt>
    <dgm:pt modelId="{38FA39C8-86BD-43B8-AF19-DEEEDE782A5E}" type="pres">
      <dgm:prSet presAssocID="{90E46247-E022-4E5D-91C4-79EF55343086}" presName="root" presStyleCnt="0">
        <dgm:presLayoutVars>
          <dgm:chMax/>
          <dgm:chPref/>
          <dgm:animLvl val="lvl"/>
        </dgm:presLayoutVars>
      </dgm:prSet>
      <dgm:spPr/>
    </dgm:pt>
    <dgm:pt modelId="{8C5ABC01-4F02-48D7-B3AE-05EE4CEBB9B0}" type="pres">
      <dgm:prSet presAssocID="{90E46247-E022-4E5D-91C4-79EF55343086}" presName="divider" presStyleLbl="fgAcc1" presStyleIdx="0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2A6DB80F-3C15-4587-92C5-6EF69B112000}" type="pres">
      <dgm:prSet presAssocID="{90E46247-E022-4E5D-91C4-79EF55343086}" presName="nodes" presStyleCnt="0">
        <dgm:presLayoutVars>
          <dgm:chMax/>
          <dgm:chPref/>
          <dgm:animLvl val="lvl"/>
        </dgm:presLayoutVars>
      </dgm:prSet>
      <dgm:spPr/>
    </dgm:pt>
    <dgm:pt modelId="{84AB8319-4978-49F4-BE9A-45FA0237DEA9}" type="pres">
      <dgm:prSet presAssocID="{EBAC84F8-569A-4501-9A84-30B99ABA62DD}" presName="composite" presStyleCnt="0"/>
      <dgm:spPr/>
    </dgm:pt>
    <dgm:pt modelId="{D689FE95-D2C1-4C51-A580-B34C0F30CEBE}" type="pres">
      <dgm:prSet presAssocID="{EBAC84F8-569A-4501-9A84-30B99ABA62DD}" presName="ConnectorPoint" presStyleLbl="lnNode1" presStyleIdx="0" presStyleCnt="7"/>
      <dgm:spPr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4684E3A9-063C-4606-99BE-EEAA0DE64211}" type="pres">
      <dgm:prSet presAssocID="{EBAC84F8-569A-4501-9A84-30B99ABA62DD}" presName="DropPinPlaceHolder" presStyleCnt="0"/>
      <dgm:spPr/>
    </dgm:pt>
    <dgm:pt modelId="{FA3D706F-3A20-4FFF-972E-88B411059F1B}" type="pres">
      <dgm:prSet presAssocID="{EBAC84F8-569A-4501-9A84-30B99ABA62DD}" presName="DropPin" presStyleLbl="alignNode1" presStyleIdx="0" presStyleCnt="7"/>
      <dgm:spPr/>
    </dgm:pt>
    <dgm:pt modelId="{0BC9725F-3C54-4D7C-9BFF-CC6FE40C1855}" type="pres">
      <dgm:prSet presAssocID="{EBAC84F8-569A-4501-9A84-30B99ABA62DD}" presName="Ellipse" presStyleLbl="fgAcc1" presStyleIdx="1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0DDF74F6-F94E-4B5B-BE4E-93D52DEBEE05}" type="pres">
      <dgm:prSet presAssocID="{EBAC84F8-569A-4501-9A84-30B99ABA62DD}" presName="L2TextContainer" presStyleLbl="revTx" presStyleIdx="0" presStyleCnt="14">
        <dgm:presLayoutVars>
          <dgm:bulletEnabled val="1"/>
        </dgm:presLayoutVars>
      </dgm:prSet>
      <dgm:spPr/>
    </dgm:pt>
    <dgm:pt modelId="{E524D416-CE14-4A7E-A0E9-33D73FD18E4B}" type="pres">
      <dgm:prSet presAssocID="{EBAC84F8-569A-4501-9A84-30B99ABA62DD}" presName="L1TextContainer" presStyleLbl="revTx" presStyleIdx="1" presStyleCnt="14">
        <dgm:presLayoutVars>
          <dgm:chMax val="1"/>
          <dgm:chPref val="1"/>
          <dgm:bulletEnabled val="1"/>
        </dgm:presLayoutVars>
      </dgm:prSet>
      <dgm:spPr/>
    </dgm:pt>
    <dgm:pt modelId="{391363CB-53B6-465F-93CF-83B71265E4CD}" type="pres">
      <dgm:prSet presAssocID="{EBAC84F8-569A-4501-9A84-30B99ABA62DD}" presName="ConnectLine" presStyleLbl="sibTrans1D1" presStyleIdx="0" presStyleCnt="7"/>
      <dgm:spPr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8A7D5C51-CA4E-40E5-AEC2-FA5B436D6268}" type="pres">
      <dgm:prSet presAssocID="{EBAC84F8-569A-4501-9A84-30B99ABA62DD}" presName="EmptyPlaceHolder" presStyleCnt="0"/>
      <dgm:spPr/>
    </dgm:pt>
    <dgm:pt modelId="{E331CB4C-B858-4E7B-AC4A-31D54C6DEE7B}" type="pres">
      <dgm:prSet presAssocID="{559B066C-0F47-4D33-AFEA-48402DB8A187}" presName="spaceBetweenRectangles" presStyleCnt="0"/>
      <dgm:spPr/>
    </dgm:pt>
    <dgm:pt modelId="{2215EB48-4B82-4FAA-B7F7-D471438AE5A3}" type="pres">
      <dgm:prSet presAssocID="{C8211495-44F0-4AC5-B2F8-33724E87CEA7}" presName="composite" presStyleCnt="0"/>
      <dgm:spPr/>
    </dgm:pt>
    <dgm:pt modelId="{96BACD7C-434E-4005-8E41-B3558781BCE9}" type="pres">
      <dgm:prSet presAssocID="{C8211495-44F0-4AC5-B2F8-33724E87CEA7}" presName="ConnectorPoint" presStyleLbl="lnNode1" presStyleIdx="1" presStyleCnt="7"/>
      <dgm:spPr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74477EA2-A41F-46A0-91E7-49F90B02F21C}" type="pres">
      <dgm:prSet presAssocID="{C8211495-44F0-4AC5-B2F8-33724E87CEA7}" presName="DropPinPlaceHolder" presStyleCnt="0"/>
      <dgm:spPr/>
    </dgm:pt>
    <dgm:pt modelId="{499F025E-0728-433E-B68E-AE86C012092B}" type="pres">
      <dgm:prSet presAssocID="{C8211495-44F0-4AC5-B2F8-33724E87CEA7}" presName="DropPin" presStyleLbl="alignNode1" presStyleIdx="1" presStyleCnt="7"/>
      <dgm:spPr/>
    </dgm:pt>
    <dgm:pt modelId="{C8626386-FAD5-45C3-A0EE-E19B95D6F49A}" type="pres">
      <dgm:prSet presAssocID="{C8211495-44F0-4AC5-B2F8-33724E87CEA7}" presName="Ellipse" presStyleLbl="fgAcc1" presStyleIdx="2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8F999BEC-2B5D-4941-B8DF-146B06FC156B}" type="pres">
      <dgm:prSet presAssocID="{C8211495-44F0-4AC5-B2F8-33724E87CEA7}" presName="L2TextContainer" presStyleLbl="revTx" presStyleIdx="2" presStyleCnt="14">
        <dgm:presLayoutVars>
          <dgm:bulletEnabled val="1"/>
        </dgm:presLayoutVars>
      </dgm:prSet>
      <dgm:spPr/>
    </dgm:pt>
    <dgm:pt modelId="{2A1823EF-95AF-47D8-90B1-8BD4BBCDF652}" type="pres">
      <dgm:prSet presAssocID="{C8211495-44F0-4AC5-B2F8-33724E87CEA7}" presName="L1TextContainer" presStyleLbl="revTx" presStyleIdx="3" presStyleCnt="14">
        <dgm:presLayoutVars>
          <dgm:chMax val="1"/>
          <dgm:chPref val="1"/>
          <dgm:bulletEnabled val="1"/>
        </dgm:presLayoutVars>
      </dgm:prSet>
      <dgm:spPr/>
    </dgm:pt>
    <dgm:pt modelId="{307D81C9-5A04-4117-BBE3-8043FBC0F6F8}" type="pres">
      <dgm:prSet presAssocID="{C8211495-44F0-4AC5-B2F8-33724E87CEA7}" presName="ConnectLine" presStyleLbl="sibTrans1D1" presStyleIdx="1" presStyleCnt="7"/>
      <dgm:spPr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FE5A2DF5-4777-4A30-A878-875FC5DF2BE8}" type="pres">
      <dgm:prSet presAssocID="{C8211495-44F0-4AC5-B2F8-33724E87CEA7}" presName="EmptyPlaceHolder" presStyleCnt="0"/>
      <dgm:spPr/>
    </dgm:pt>
    <dgm:pt modelId="{F1D42700-1150-47BD-946E-B4EA38F7F895}" type="pres">
      <dgm:prSet presAssocID="{280401DC-8F41-4BAC-911B-96FBA5BC1B7C}" presName="spaceBetweenRectangles" presStyleCnt="0"/>
      <dgm:spPr/>
    </dgm:pt>
    <dgm:pt modelId="{F24477CC-A8CE-4D3A-81A6-CF3C232EC747}" type="pres">
      <dgm:prSet presAssocID="{57C306EA-E2E2-4453-90AF-89E313380945}" presName="composite" presStyleCnt="0"/>
      <dgm:spPr/>
    </dgm:pt>
    <dgm:pt modelId="{D9AC659D-415A-452D-8CE6-B8100F53CA33}" type="pres">
      <dgm:prSet presAssocID="{57C306EA-E2E2-4453-90AF-89E313380945}" presName="ConnectorPoint" presStyleLbl="lnNode1" presStyleIdx="2" presStyleCnt="7"/>
      <dgm:spPr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5DB0B740-A92E-40E0-B238-5AB5D83F7898}" type="pres">
      <dgm:prSet presAssocID="{57C306EA-E2E2-4453-90AF-89E313380945}" presName="DropPinPlaceHolder" presStyleCnt="0"/>
      <dgm:spPr/>
    </dgm:pt>
    <dgm:pt modelId="{E32F38E3-6B12-4905-BD83-A227FD0017C2}" type="pres">
      <dgm:prSet presAssocID="{57C306EA-E2E2-4453-90AF-89E313380945}" presName="DropPin" presStyleLbl="alignNode1" presStyleIdx="2" presStyleCnt="7"/>
      <dgm:spPr/>
    </dgm:pt>
    <dgm:pt modelId="{29E91365-2031-437E-ADEB-A19F54D16063}" type="pres">
      <dgm:prSet presAssocID="{57C306EA-E2E2-4453-90AF-89E313380945}" presName="Ellipse" presStyleLbl="fgAcc1" presStyleIdx="3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1B20B55F-7D04-4C15-BDA3-99DEABD9591C}" type="pres">
      <dgm:prSet presAssocID="{57C306EA-E2E2-4453-90AF-89E313380945}" presName="L2TextContainer" presStyleLbl="revTx" presStyleIdx="4" presStyleCnt="14">
        <dgm:presLayoutVars>
          <dgm:bulletEnabled val="1"/>
        </dgm:presLayoutVars>
      </dgm:prSet>
      <dgm:spPr/>
    </dgm:pt>
    <dgm:pt modelId="{F2BFF0A1-35C7-4DC5-9E05-D34CDC6643DB}" type="pres">
      <dgm:prSet presAssocID="{57C306EA-E2E2-4453-90AF-89E313380945}" presName="L1TextContainer" presStyleLbl="revTx" presStyleIdx="5" presStyleCnt="14">
        <dgm:presLayoutVars>
          <dgm:chMax val="1"/>
          <dgm:chPref val="1"/>
          <dgm:bulletEnabled val="1"/>
        </dgm:presLayoutVars>
      </dgm:prSet>
      <dgm:spPr/>
    </dgm:pt>
    <dgm:pt modelId="{B81BE297-10FD-40BF-95C0-3BECA3BE2524}" type="pres">
      <dgm:prSet presAssocID="{57C306EA-E2E2-4453-90AF-89E313380945}" presName="ConnectLine" presStyleLbl="sibTrans1D1" presStyleIdx="2" presStyleCnt="7"/>
      <dgm:spPr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3CD96ADA-C0A7-4C2D-B765-9548FCB78D53}" type="pres">
      <dgm:prSet presAssocID="{57C306EA-E2E2-4453-90AF-89E313380945}" presName="EmptyPlaceHolder" presStyleCnt="0"/>
      <dgm:spPr/>
    </dgm:pt>
    <dgm:pt modelId="{EAB9D5AF-B186-4E88-8814-A90F1111A8FF}" type="pres">
      <dgm:prSet presAssocID="{6F4EA289-8809-4C6C-88DB-E83E93FEACCB}" presName="spaceBetweenRectangles" presStyleCnt="0"/>
      <dgm:spPr/>
    </dgm:pt>
    <dgm:pt modelId="{489DE0E0-D769-426D-9528-D551D381CB99}" type="pres">
      <dgm:prSet presAssocID="{E524AF61-C948-4A6C-8CCB-C5CFBD27F780}" presName="composite" presStyleCnt="0"/>
      <dgm:spPr/>
    </dgm:pt>
    <dgm:pt modelId="{6924A423-BEF9-442D-9259-A165CC3A9F9B}" type="pres">
      <dgm:prSet presAssocID="{E524AF61-C948-4A6C-8CCB-C5CFBD27F780}" presName="ConnectorPoint" presStyleLbl="lnNode1" presStyleIdx="3" presStyleCnt="7"/>
      <dgm:spPr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1652B3D3-61A4-46C7-A3B4-D9B577C2BBF0}" type="pres">
      <dgm:prSet presAssocID="{E524AF61-C948-4A6C-8CCB-C5CFBD27F780}" presName="DropPinPlaceHolder" presStyleCnt="0"/>
      <dgm:spPr/>
    </dgm:pt>
    <dgm:pt modelId="{71069AFB-C105-4A85-96CE-3009F915AFA2}" type="pres">
      <dgm:prSet presAssocID="{E524AF61-C948-4A6C-8CCB-C5CFBD27F780}" presName="DropPin" presStyleLbl="alignNode1" presStyleIdx="3" presStyleCnt="7"/>
      <dgm:spPr/>
    </dgm:pt>
    <dgm:pt modelId="{752E2C24-F629-4A12-9D42-CF07ED04A76A}" type="pres">
      <dgm:prSet presAssocID="{E524AF61-C948-4A6C-8CCB-C5CFBD27F780}" presName="Ellipse" presStyleLbl="fgAcc1" presStyleIdx="4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EBF15436-D260-48A7-902F-F6B618E8CF77}" type="pres">
      <dgm:prSet presAssocID="{E524AF61-C948-4A6C-8CCB-C5CFBD27F780}" presName="L2TextContainer" presStyleLbl="revTx" presStyleIdx="6" presStyleCnt="14">
        <dgm:presLayoutVars>
          <dgm:bulletEnabled val="1"/>
        </dgm:presLayoutVars>
      </dgm:prSet>
      <dgm:spPr/>
    </dgm:pt>
    <dgm:pt modelId="{BB46EBF4-151A-4EDC-A4F9-195A8157E8F7}" type="pres">
      <dgm:prSet presAssocID="{E524AF61-C948-4A6C-8CCB-C5CFBD27F780}" presName="L1TextContainer" presStyleLbl="revTx" presStyleIdx="7" presStyleCnt="14">
        <dgm:presLayoutVars>
          <dgm:chMax val="1"/>
          <dgm:chPref val="1"/>
          <dgm:bulletEnabled val="1"/>
        </dgm:presLayoutVars>
      </dgm:prSet>
      <dgm:spPr/>
    </dgm:pt>
    <dgm:pt modelId="{3FEE0B58-BD3D-45CB-B56D-620D7F59D0DD}" type="pres">
      <dgm:prSet presAssocID="{E524AF61-C948-4A6C-8CCB-C5CFBD27F780}" presName="ConnectLine" presStyleLbl="sibTrans1D1" presStyleIdx="3" presStyleCnt="7"/>
      <dgm:spPr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F37BD6F4-AE0A-4FD2-A68E-32310CD18C59}" type="pres">
      <dgm:prSet presAssocID="{E524AF61-C948-4A6C-8CCB-C5CFBD27F780}" presName="EmptyPlaceHolder" presStyleCnt="0"/>
      <dgm:spPr/>
    </dgm:pt>
    <dgm:pt modelId="{564E851C-0C2B-460C-9811-465681677297}" type="pres">
      <dgm:prSet presAssocID="{BB6B2DD7-BDBD-4F55-93E0-8B50C10D8BDA}" presName="spaceBetweenRectangles" presStyleCnt="0"/>
      <dgm:spPr/>
    </dgm:pt>
    <dgm:pt modelId="{E2688C0E-7508-451B-B0C6-A83B7DFDE0B3}" type="pres">
      <dgm:prSet presAssocID="{1F7C9F2B-CB55-4B8F-9511-634040A54F4A}" presName="composite" presStyleCnt="0"/>
      <dgm:spPr/>
    </dgm:pt>
    <dgm:pt modelId="{0DBA2BC1-B6E4-47C5-A0A5-9ADEE676E32F}" type="pres">
      <dgm:prSet presAssocID="{1F7C9F2B-CB55-4B8F-9511-634040A54F4A}" presName="ConnectorPoint" presStyleLbl="lnNode1" presStyleIdx="4" presStyleCnt="7"/>
      <dgm:spPr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C1399C31-146C-44C3-9A88-048D9DC8B66F}" type="pres">
      <dgm:prSet presAssocID="{1F7C9F2B-CB55-4B8F-9511-634040A54F4A}" presName="DropPinPlaceHolder" presStyleCnt="0"/>
      <dgm:spPr/>
    </dgm:pt>
    <dgm:pt modelId="{694E287B-FEAE-47D3-A64B-AFFF5AAD26D8}" type="pres">
      <dgm:prSet presAssocID="{1F7C9F2B-CB55-4B8F-9511-634040A54F4A}" presName="DropPin" presStyleLbl="alignNode1" presStyleIdx="4" presStyleCnt="7"/>
      <dgm:spPr/>
    </dgm:pt>
    <dgm:pt modelId="{D01C8501-BEA5-4157-A537-0C2D276F4D49}" type="pres">
      <dgm:prSet presAssocID="{1F7C9F2B-CB55-4B8F-9511-634040A54F4A}" presName="Ellipse" presStyleLbl="fgAcc1" presStyleIdx="5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0D18F692-AB22-418F-8D03-68288E789B59}" type="pres">
      <dgm:prSet presAssocID="{1F7C9F2B-CB55-4B8F-9511-634040A54F4A}" presName="L2TextContainer" presStyleLbl="revTx" presStyleIdx="8" presStyleCnt="14">
        <dgm:presLayoutVars>
          <dgm:bulletEnabled val="1"/>
        </dgm:presLayoutVars>
      </dgm:prSet>
      <dgm:spPr/>
    </dgm:pt>
    <dgm:pt modelId="{4270EF09-E461-4E26-BA28-B6350E5E9239}" type="pres">
      <dgm:prSet presAssocID="{1F7C9F2B-CB55-4B8F-9511-634040A54F4A}" presName="L1TextContainer" presStyleLbl="revTx" presStyleIdx="9" presStyleCnt="14">
        <dgm:presLayoutVars>
          <dgm:chMax val="1"/>
          <dgm:chPref val="1"/>
          <dgm:bulletEnabled val="1"/>
        </dgm:presLayoutVars>
      </dgm:prSet>
      <dgm:spPr/>
    </dgm:pt>
    <dgm:pt modelId="{A202309B-83DC-44EA-A528-61E056CE7ACF}" type="pres">
      <dgm:prSet presAssocID="{1F7C9F2B-CB55-4B8F-9511-634040A54F4A}" presName="ConnectLine" presStyleLbl="sibTrans1D1" presStyleIdx="4" presStyleCnt="7"/>
      <dgm:spPr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9C46B695-5CA1-4B29-B6FB-747C08DFA1AA}" type="pres">
      <dgm:prSet presAssocID="{1F7C9F2B-CB55-4B8F-9511-634040A54F4A}" presName="EmptyPlaceHolder" presStyleCnt="0"/>
      <dgm:spPr/>
    </dgm:pt>
    <dgm:pt modelId="{2D9C315A-0C83-46B3-A496-7EB4C225DCF1}" type="pres">
      <dgm:prSet presAssocID="{533351C5-83F1-45A2-964B-510AB34F4108}" presName="spaceBetweenRectangles" presStyleCnt="0"/>
      <dgm:spPr/>
    </dgm:pt>
    <dgm:pt modelId="{E3F7FD8A-97A7-40D3-985E-1AD06303070B}" type="pres">
      <dgm:prSet presAssocID="{2D790979-F68A-4019-9B5A-574D8BBD12D8}" presName="composite" presStyleCnt="0"/>
      <dgm:spPr/>
    </dgm:pt>
    <dgm:pt modelId="{E521E6B2-8D1A-4791-A074-AABD9FA0058B}" type="pres">
      <dgm:prSet presAssocID="{2D790979-F68A-4019-9B5A-574D8BBD12D8}" presName="ConnectorPoint" presStyleLbl="lnNode1" presStyleIdx="5" presStyleCnt="7"/>
      <dgm:spPr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8C998356-6187-447C-A957-611D6C32EB21}" type="pres">
      <dgm:prSet presAssocID="{2D790979-F68A-4019-9B5A-574D8BBD12D8}" presName="DropPinPlaceHolder" presStyleCnt="0"/>
      <dgm:spPr/>
    </dgm:pt>
    <dgm:pt modelId="{2DB3FF2E-38D0-4A48-AA68-E90713311E8D}" type="pres">
      <dgm:prSet presAssocID="{2D790979-F68A-4019-9B5A-574D8BBD12D8}" presName="DropPin" presStyleLbl="alignNode1" presStyleIdx="5" presStyleCnt="7"/>
      <dgm:spPr/>
    </dgm:pt>
    <dgm:pt modelId="{9DF4CD6E-0804-4206-AE8B-E9C2CD326A25}" type="pres">
      <dgm:prSet presAssocID="{2D790979-F68A-4019-9B5A-574D8BBD12D8}" presName="Ellipse" presStyleLbl="fgAcc1" presStyleIdx="6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9FD616BB-E2D9-4D9C-98F4-074312F24366}" type="pres">
      <dgm:prSet presAssocID="{2D790979-F68A-4019-9B5A-574D8BBD12D8}" presName="L2TextContainer" presStyleLbl="revTx" presStyleIdx="10" presStyleCnt="14">
        <dgm:presLayoutVars>
          <dgm:bulletEnabled val="1"/>
        </dgm:presLayoutVars>
      </dgm:prSet>
      <dgm:spPr/>
    </dgm:pt>
    <dgm:pt modelId="{73029DA6-C1A9-4B04-88AB-19064C207289}" type="pres">
      <dgm:prSet presAssocID="{2D790979-F68A-4019-9B5A-574D8BBD12D8}" presName="L1TextContainer" presStyleLbl="revTx" presStyleIdx="11" presStyleCnt="14">
        <dgm:presLayoutVars>
          <dgm:chMax val="1"/>
          <dgm:chPref val="1"/>
          <dgm:bulletEnabled val="1"/>
        </dgm:presLayoutVars>
      </dgm:prSet>
      <dgm:spPr/>
    </dgm:pt>
    <dgm:pt modelId="{9282477D-DCF0-44C7-B068-CA46CB8F05E7}" type="pres">
      <dgm:prSet presAssocID="{2D790979-F68A-4019-9B5A-574D8BBD12D8}" presName="ConnectLine" presStyleLbl="sibTrans1D1" presStyleIdx="5" presStyleCnt="7"/>
      <dgm:spPr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F20AD69F-E204-44E4-B496-F633DB04D799}" type="pres">
      <dgm:prSet presAssocID="{2D790979-F68A-4019-9B5A-574D8BBD12D8}" presName="EmptyPlaceHolder" presStyleCnt="0"/>
      <dgm:spPr/>
    </dgm:pt>
    <dgm:pt modelId="{B70243AD-2DA5-4550-AD6B-017FD9B020E0}" type="pres">
      <dgm:prSet presAssocID="{9740399A-516D-479E-B0A4-07A578E89AD5}" presName="spaceBetweenRectangles" presStyleCnt="0"/>
      <dgm:spPr/>
    </dgm:pt>
    <dgm:pt modelId="{C8BAF194-83AF-4086-9A7C-05021CCE1B96}" type="pres">
      <dgm:prSet presAssocID="{4D247121-F803-4520-9BAF-C190371AA592}" presName="composite" presStyleCnt="0"/>
      <dgm:spPr/>
    </dgm:pt>
    <dgm:pt modelId="{17929622-1118-49C8-9F63-130D7A8DBDFF}" type="pres">
      <dgm:prSet presAssocID="{4D247121-F803-4520-9BAF-C190371AA592}" presName="ConnectorPoint" presStyleLbl="lnNode1" presStyleIdx="6" presStyleCnt="7"/>
      <dgm:spPr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17459E84-4B4D-4F79-9FFD-1B8B6F0986E1}" type="pres">
      <dgm:prSet presAssocID="{4D247121-F803-4520-9BAF-C190371AA592}" presName="DropPinPlaceHolder" presStyleCnt="0"/>
      <dgm:spPr/>
    </dgm:pt>
    <dgm:pt modelId="{36C4D581-9282-453F-9776-854398A38073}" type="pres">
      <dgm:prSet presAssocID="{4D247121-F803-4520-9BAF-C190371AA592}" presName="DropPin" presStyleLbl="alignNode1" presStyleIdx="6" presStyleCnt="7"/>
      <dgm:spPr/>
    </dgm:pt>
    <dgm:pt modelId="{F9A1DD63-3359-4BC6-8012-D62C25A4EF15}" type="pres">
      <dgm:prSet presAssocID="{4D247121-F803-4520-9BAF-C190371AA592}" presName="Ellipse" presStyleLbl="fgAcc1" presStyleIdx="7" presStyleCnt="8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5F742CB1-4FBF-4F52-8765-6FF14AD56DAF}" type="pres">
      <dgm:prSet presAssocID="{4D247121-F803-4520-9BAF-C190371AA592}" presName="L2TextContainer" presStyleLbl="revTx" presStyleIdx="12" presStyleCnt="14">
        <dgm:presLayoutVars>
          <dgm:bulletEnabled val="1"/>
        </dgm:presLayoutVars>
      </dgm:prSet>
      <dgm:spPr/>
    </dgm:pt>
    <dgm:pt modelId="{5EB306EE-3A74-4CAA-8807-008EA997D4B5}" type="pres">
      <dgm:prSet presAssocID="{4D247121-F803-4520-9BAF-C190371AA592}" presName="L1TextContainer" presStyleLbl="revTx" presStyleIdx="13" presStyleCnt="14">
        <dgm:presLayoutVars>
          <dgm:chMax val="1"/>
          <dgm:chPref val="1"/>
          <dgm:bulletEnabled val="1"/>
        </dgm:presLayoutVars>
      </dgm:prSet>
      <dgm:spPr/>
    </dgm:pt>
    <dgm:pt modelId="{6605BCBF-8762-4CA7-BF4E-87B9C29FDD29}" type="pres">
      <dgm:prSet presAssocID="{4D247121-F803-4520-9BAF-C190371AA592}" presName="ConnectLine" presStyleLbl="sibTrans1D1" presStyleIdx="6" presStyleCnt="7"/>
      <dgm:spPr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1AF9076B-030F-41E7-88A4-95B11377ECD2}" type="pres">
      <dgm:prSet presAssocID="{4D247121-F803-4520-9BAF-C190371AA592}" presName="EmptyPlaceHolder" presStyleCnt="0"/>
      <dgm:spPr/>
    </dgm:pt>
  </dgm:ptLst>
  <dgm:cxnLst>
    <dgm:cxn modelId="{A518C103-D597-42C1-B86A-80468ED92DAA}" type="presOf" srcId="{5D6AB7FC-3D04-4C4B-ABC7-63D9966D21A0}" destId="{0D18F692-AB22-418F-8D03-68288E789B59}" srcOrd="0" destOrd="0" presId="urn:microsoft.com/office/officeart/2017/3/layout/DropPinTimeline"/>
    <dgm:cxn modelId="{0A01D206-E762-4E8D-AE15-F8B4731A0264}" srcId="{90E46247-E022-4E5D-91C4-79EF55343086}" destId="{EBAC84F8-569A-4501-9A84-30B99ABA62DD}" srcOrd="0" destOrd="0" parTransId="{7C2A7D3E-6056-4D7E-A8D4-E006F18D3091}" sibTransId="{559B066C-0F47-4D33-AFEA-48402DB8A187}"/>
    <dgm:cxn modelId="{77604F13-3472-450B-81E2-F3EFF23A5212}" type="presOf" srcId="{2D790979-F68A-4019-9B5A-574D8BBD12D8}" destId="{73029DA6-C1A9-4B04-88AB-19064C207289}" srcOrd="0" destOrd="0" presId="urn:microsoft.com/office/officeart/2017/3/layout/DropPinTimeline"/>
    <dgm:cxn modelId="{EE4BC614-E99A-4CD1-8C19-B95AF0A8E464}" srcId="{4D247121-F803-4520-9BAF-C190371AA592}" destId="{823231BF-EE9A-4CAC-901B-33E5CF23C231}" srcOrd="0" destOrd="0" parTransId="{D4F078F2-94A4-4AC7-89C6-7B4D45FC3CBE}" sibTransId="{B1867597-E550-4E85-A1A4-540B5DAA09FA}"/>
    <dgm:cxn modelId="{1EA3C01D-25F8-4CC7-8DB0-5C71DD0C0F61}" type="presOf" srcId="{4D247121-F803-4520-9BAF-C190371AA592}" destId="{5EB306EE-3A74-4CAA-8807-008EA997D4B5}" srcOrd="0" destOrd="0" presId="urn:microsoft.com/office/officeart/2017/3/layout/DropPinTimeline"/>
    <dgm:cxn modelId="{CF942335-36FF-4065-B451-5BCB98FD8DEB}" type="presOf" srcId="{E524AF61-C948-4A6C-8CCB-C5CFBD27F780}" destId="{BB46EBF4-151A-4EDC-A4F9-195A8157E8F7}" srcOrd="0" destOrd="0" presId="urn:microsoft.com/office/officeart/2017/3/layout/DropPinTimeline"/>
    <dgm:cxn modelId="{81079A60-F086-43A1-AFFB-7E1361BEACE8}" type="presOf" srcId="{1CCE22B9-03E6-4F37-B800-0C60A07834AF}" destId="{0DDF74F6-F94E-4B5B-BE4E-93D52DEBEE05}" srcOrd="0" destOrd="0" presId="urn:microsoft.com/office/officeart/2017/3/layout/DropPinTimeline"/>
    <dgm:cxn modelId="{8A28BD46-629B-4901-BA37-BEE03322FDB6}" srcId="{90E46247-E022-4E5D-91C4-79EF55343086}" destId="{C8211495-44F0-4AC5-B2F8-33724E87CEA7}" srcOrd="1" destOrd="0" parTransId="{824FEC51-593D-4741-95BD-B29A84FD2B7B}" sibTransId="{280401DC-8F41-4BAC-911B-96FBA5BC1B7C}"/>
    <dgm:cxn modelId="{22CB266D-57E8-437F-952E-93DD0204AD75}" srcId="{2D790979-F68A-4019-9B5A-574D8BBD12D8}" destId="{3A4419E4-D9DE-4963-8254-4851E1F3EFAC}" srcOrd="0" destOrd="0" parTransId="{45B37F5B-CC66-464B-BBEA-C0961309D45B}" sibTransId="{70632C9B-30EB-4E4B-97B0-70605D239640}"/>
    <dgm:cxn modelId="{8829286E-CD53-4564-A569-992BE293DB41}" srcId="{C8211495-44F0-4AC5-B2F8-33724E87CEA7}" destId="{911797A4-7E6A-4EDF-BFAE-55BA0562080C}" srcOrd="0" destOrd="0" parTransId="{0609CA45-5186-4D4B-AE8E-5B2DB5E62F15}" sibTransId="{285FE821-F72C-4B09-AA94-5730668804CF}"/>
    <dgm:cxn modelId="{6279C14F-DF24-46CF-94A9-FED473403898}" type="presOf" srcId="{823231BF-EE9A-4CAC-901B-33E5CF23C231}" destId="{5F742CB1-4FBF-4F52-8765-6FF14AD56DAF}" srcOrd="0" destOrd="0" presId="urn:microsoft.com/office/officeart/2017/3/layout/DropPinTimeline"/>
    <dgm:cxn modelId="{6410BB54-F987-4BCD-995F-38D3E612F0A5}" type="presOf" srcId="{90E46247-E022-4E5D-91C4-79EF55343086}" destId="{38FA39C8-86BD-43B8-AF19-DEEEDE782A5E}" srcOrd="0" destOrd="0" presId="urn:microsoft.com/office/officeart/2017/3/layout/DropPinTimeline"/>
    <dgm:cxn modelId="{D5448891-DD7E-4CE8-A9B7-E7E5839676B8}" type="presOf" srcId="{1F7C9F2B-CB55-4B8F-9511-634040A54F4A}" destId="{4270EF09-E461-4E26-BA28-B6350E5E9239}" srcOrd="0" destOrd="0" presId="urn:microsoft.com/office/officeart/2017/3/layout/DropPinTimeline"/>
    <dgm:cxn modelId="{B4181994-953B-4101-A39F-F5383088BEAD}" srcId="{90E46247-E022-4E5D-91C4-79EF55343086}" destId="{2D790979-F68A-4019-9B5A-574D8BBD12D8}" srcOrd="5" destOrd="0" parTransId="{A3A24BEF-16F8-4EF7-B33F-AE5422398F52}" sibTransId="{9740399A-516D-479E-B0A4-07A578E89AD5}"/>
    <dgm:cxn modelId="{73C92B94-E910-419F-8DD5-7A5564E260F1}" type="presOf" srcId="{EBAC84F8-569A-4501-9A84-30B99ABA62DD}" destId="{E524D416-CE14-4A7E-A0E9-33D73FD18E4B}" srcOrd="0" destOrd="0" presId="urn:microsoft.com/office/officeart/2017/3/layout/DropPinTimeline"/>
    <dgm:cxn modelId="{089EEE98-C1D1-4522-B27A-69329A43FD73}" srcId="{E524AF61-C948-4A6C-8CCB-C5CFBD27F780}" destId="{13C34BEA-68B3-4AA7-9DFC-09BE6EAAB047}" srcOrd="0" destOrd="0" parTransId="{27C740E8-4F78-458A-9445-E8B6FC98F67F}" sibTransId="{6266C652-A3CD-4C18-8B39-028FD31168AD}"/>
    <dgm:cxn modelId="{4D72DC9B-82A3-471F-A780-1710FD7AD70A}" srcId="{90E46247-E022-4E5D-91C4-79EF55343086}" destId="{E524AF61-C948-4A6C-8CCB-C5CFBD27F780}" srcOrd="3" destOrd="0" parTransId="{222EF8A2-C9BF-420E-89E8-2CAFCC816452}" sibTransId="{BB6B2DD7-BDBD-4F55-93E0-8B50C10D8BDA}"/>
    <dgm:cxn modelId="{6B7296A4-AFA7-4FB7-BA5E-F0C291819601}" type="presOf" srcId="{C8211495-44F0-4AC5-B2F8-33724E87CEA7}" destId="{2A1823EF-95AF-47D8-90B1-8BD4BBCDF652}" srcOrd="0" destOrd="0" presId="urn:microsoft.com/office/officeart/2017/3/layout/DropPinTimeline"/>
    <dgm:cxn modelId="{DC69A9B5-AB05-494E-A689-37D74412D0F5}" srcId="{90E46247-E022-4E5D-91C4-79EF55343086}" destId="{4D247121-F803-4520-9BAF-C190371AA592}" srcOrd="6" destOrd="0" parTransId="{E7338909-2D29-4F89-92DB-2143B13D62A3}" sibTransId="{E7FB6665-FA9E-46DE-B455-5C7219E52B8F}"/>
    <dgm:cxn modelId="{944AE0BA-CE39-4B18-9FA9-B058437EFD12}" srcId="{90E46247-E022-4E5D-91C4-79EF55343086}" destId="{57C306EA-E2E2-4453-90AF-89E313380945}" srcOrd="2" destOrd="0" parTransId="{CEDD2F75-73A6-4E65-90A0-E59FB14092D3}" sibTransId="{6F4EA289-8809-4C6C-88DB-E83E93FEACCB}"/>
    <dgm:cxn modelId="{F3E30DBF-A545-4DE3-AB89-22C6CD7CAD28}" type="presOf" srcId="{911797A4-7E6A-4EDF-BFAE-55BA0562080C}" destId="{8F999BEC-2B5D-4941-B8DF-146B06FC156B}" srcOrd="0" destOrd="0" presId="urn:microsoft.com/office/officeart/2017/3/layout/DropPinTimeline"/>
    <dgm:cxn modelId="{CC473FC7-1F8A-4552-A603-C67B802E5701}" srcId="{EBAC84F8-569A-4501-9A84-30B99ABA62DD}" destId="{1CCE22B9-03E6-4F37-B800-0C60A07834AF}" srcOrd="0" destOrd="0" parTransId="{F9C53641-0CFD-4AC4-BE58-24FB99FD7664}" sibTransId="{41C96C0A-742D-4C0F-9EAA-EDD05DC77549}"/>
    <dgm:cxn modelId="{FC3B86C9-66C0-443B-9ABC-3628C45008E4}" srcId="{1F7C9F2B-CB55-4B8F-9511-634040A54F4A}" destId="{5D6AB7FC-3D04-4C4B-ABC7-63D9966D21A0}" srcOrd="0" destOrd="0" parTransId="{21FE4752-AB18-4142-82BD-70BFC3AD8148}" sibTransId="{8BC09E8E-4A06-440A-895B-4E35A2584281}"/>
    <dgm:cxn modelId="{9FBDA9D9-A9E2-4101-952C-F1EEF3E9E79B}" type="presOf" srcId="{13C34BEA-68B3-4AA7-9DFC-09BE6EAAB047}" destId="{EBF15436-D260-48A7-902F-F6B618E8CF77}" srcOrd="0" destOrd="0" presId="urn:microsoft.com/office/officeart/2017/3/layout/DropPinTimeline"/>
    <dgm:cxn modelId="{59F574DA-161D-4621-9309-819EC193F9DD}" type="presOf" srcId="{57C306EA-E2E2-4453-90AF-89E313380945}" destId="{F2BFF0A1-35C7-4DC5-9E05-D34CDC6643DB}" srcOrd="0" destOrd="0" presId="urn:microsoft.com/office/officeart/2017/3/layout/DropPinTimeline"/>
    <dgm:cxn modelId="{268A5DE3-F763-4EEE-B61D-A44536E07450}" srcId="{57C306EA-E2E2-4453-90AF-89E313380945}" destId="{68C9867E-858F-4DDE-9B9F-E6BE927F3501}" srcOrd="0" destOrd="0" parTransId="{56500589-0DEA-4494-8A78-B772B99455C1}" sibTransId="{BE5E7D2A-A551-407D-91E7-BD08613849B2}"/>
    <dgm:cxn modelId="{2EA2D0E3-FFF4-48FC-878D-951042D655A9}" type="presOf" srcId="{68C9867E-858F-4DDE-9B9F-E6BE927F3501}" destId="{1B20B55F-7D04-4C15-BDA3-99DEABD9591C}" srcOrd="0" destOrd="0" presId="urn:microsoft.com/office/officeart/2017/3/layout/DropPinTimeline"/>
    <dgm:cxn modelId="{F48CF9E5-6473-4D12-BB38-404B933411B9}" srcId="{90E46247-E022-4E5D-91C4-79EF55343086}" destId="{1F7C9F2B-CB55-4B8F-9511-634040A54F4A}" srcOrd="4" destOrd="0" parTransId="{C5065E2C-A7FA-4C26-A0EB-B71E7155B0DE}" sibTransId="{533351C5-83F1-45A2-964B-510AB34F4108}"/>
    <dgm:cxn modelId="{32D62BF7-6618-4640-9011-4498F716642D}" type="presOf" srcId="{3A4419E4-D9DE-4963-8254-4851E1F3EFAC}" destId="{9FD616BB-E2D9-4D9C-98F4-074312F24366}" srcOrd="0" destOrd="0" presId="urn:microsoft.com/office/officeart/2017/3/layout/DropPinTimeline"/>
    <dgm:cxn modelId="{85CA9AF2-FA90-40C6-A034-0ADCFEA2D2F5}" type="presParOf" srcId="{38FA39C8-86BD-43B8-AF19-DEEEDE782A5E}" destId="{8C5ABC01-4F02-48D7-B3AE-05EE4CEBB9B0}" srcOrd="0" destOrd="0" presId="urn:microsoft.com/office/officeart/2017/3/layout/DropPinTimeline"/>
    <dgm:cxn modelId="{A92EE896-8DA9-447F-9775-3BEA51F9CD4E}" type="presParOf" srcId="{38FA39C8-86BD-43B8-AF19-DEEEDE782A5E}" destId="{2A6DB80F-3C15-4587-92C5-6EF69B112000}" srcOrd="1" destOrd="0" presId="urn:microsoft.com/office/officeart/2017/3/layout/DropPinTimeline"/>
    <dgm:cxn modelId="{C4B21A9C-4C41-4BE7-9EA6-383E2C0CE9F1}" type="presParOf" srcId="{2A6DB80F-3C15-4587-92C5-6EF69B112000}" destId="{84AB8319-4978-49F4-BE9A-45FA0237DEA9}" srcOrd="0" destOrd="0" presId="urn:microsoft.com/office/officeart/2017/3/layout/DropPinTimeline"/>
    <dgm:cxn modelId="{C2632DDE-1589-4202-99D1-0E712F730B56}" type="presParOf" srcId="{84AB8319-4978-49F4-BE9A-45FA0237DEA9}" destId="{D689FE95-D2C1-4C51-A580-B34C0F30CEBE}" srcOrd="0" destOrd="0" presId="urn:microsoft.com/office/officeart/2017/3/layout/DropPinTimeline"/>
    <dgm:cxn modelId="{D2530DFB-1ED0-4D72-932A-87BAA4F0148A}" type="presParOf" srcId="{84AB8319-4978-49F4-BE9A-45FA0237DEA9}" destId="{4684E3A9-063C-4606-99BE-EEAA0DE64211}" srcOrd="1" destOrd="0" presId="urn:microsoft.com/office/officeart/2017/3/layout/DropPinTimeline"/>
    <dgm:cxn modelId="{DCC6E3C7-9F77-4495-ADF3-901BA55E85E1}" type="presParOf" srcId="{4684E3A9-063C-4606-99BE-EEAA0DE64211}" destId="{FA3D706F-3A20-4FFF-972E-88B411059F1B}" srcOrd="0" destOrd="0" presId="urn:microsoft.com/office/officeart/2017/3/layout/DropPinTimeline"/>
    <dgm:cxn modelId="{DCE6E1CF-B950-4B0C-9C04-CCCA0431779A}" type="presParOf" srcId="{4684E3A9-063C-4606-99BE-EEAA0DE64211}" destId="{0BC9725F-3C54-4D7C-9BFF-CC6FE40C1855}" srcOrd="1" destOrd="0" presId="urn:microsoft.com/office/officeart/2017/3/layout/DropPinTimeline"/>
    <dgm:cxn modelId="{90E68253-2B9F-4BFC-A59B-B00D1F6D893E}" type="presParOf" srcId="{84AB8319-4978-49F4-BE9A-45FA0237DEA9}" destId="{0DDF74F6-F94E-4B5B-BE4E-93D52DEBEE05}" srcOrd="2" destOrd="0" presId="urn:microsoft.com/office/officeart/2017/3/layout/DropPinTimeline"/>
    <dgm:cxn modelId="{D94621FE-C40E-44FA-B3E4-71E48FE2D15F}" type="presParOf" srcId="{84AB8319-4978-49F4-BE9A-45FA0237DEA9}" destId="{E524D416-CE14-4A7E-A0E9-33D73FD18E4B}" srcOrd="3" destOrd="0" presId="urn:microsoft.com/office/officeart/2017/3/layout/DropPinTimeline"/>
    <dgm:cxn modelId="{6FC3C540-1EBF-4262-8A68-2BD6A726AD39}" type="presParOf" srcId="{84AB8319-4978-49F4-BE9A-45FA0237DEA9}" destId="{391363CB-53B6-465F-93CF-83B71265E4CD}" srcOrd="4" destOrd="0" presId="urn:microsoft.com/office/officeart/2017/3/layout/DropPinTimeline"/>
    <dgm:cxn modelId="{443D7505-3832-4546-A2A9-14D897316017}" type="presParOf" srcId="{84AB8319-4978-49F4-BE9A-45FA0237DEA9}" destId="{8A7D5C51-CA4E-40E5-AEC2-FA5B436D6268}" srcOrd="5" destOrd="0" presId="urn:microsoft.com/office/officeart/2017/3/layout/DropPinTimeline"/>
    <dgm:cxn modelId="{A8E57BB9-8801-4AA6-87DD-2571DC3F131B}" type="presParOf" srcId="{2A6DB80F-3C15-4587-92C5-6EF69B112000}" destId="{E331CB4C-B858-4E7B-AC4A-31D54C6DEE7B}" srcOrd="1" destOrd="0" presId="urn:microsoft.com/office/officeart/2017/3/layout/DropPinTimeline"/>
    <dgm:cxn modelId="{593005FC-7708-4936-9C66-BBD71A92C89B}" type="presParOf" srcId="{2A6DB80F-3C15-4587-92C5-6EF69B112000}" destId="{2215EB48-4B82-4FAA-B7F7-D471438AE5A3}" srcOrd="2" destOrd="0" presId="urn:microsoft.com/office/officeart/2017/3/layout/DropPinTimeline"/>
    <dgm:cxn modelId="{7AFB51C7-457E-4D0F-9514-D48C087ABC82}" type="presParOf" srcId="{2215EB48-4B82-4FAA-B7F7-D471438AE5A3}" destId="{96BACD7C-434E-4005-8E41-B3558781BCE9}" srcOrd="0" destOrd="0" presId="urn:microsoft.com/office/officeart/2017/3/layout/DropPinTimeline"/>
    <dgm:cxn modelId="{9304850C-0677-4F79-84EF-65C68E8696AE}" type="presParOf" srcId="{2215EB48-4B82-4FAA-B7F7-D471438AE5A3}" destId="{74477EA2-A41F-46A0-91E7-49F90B02F21C}" srcOrd="1" destOrd="0" presId="urn:microsoft.com/office/officeart/2017/3/layout/DropPinTimeline"/>
    <dgm:cxn modelId="{EF8CAEB8-2895-43B8-92F6-8905C7BCDCB7}" type="presParOf" srcId="{74477EA2-A41F-46A0-91E7-49F90B02F21C}" destId="{499F025E-0728-433E-B68E-AE86C012092B}" srcOrd="0" destOrd="0" presId="urn:microsoft.com/office/officeart/2017/3/layout/DropPinTimeline"/>
    <dgm:cxn modelId="{5EE1E56D-FAC1-4F14-98F8-C4A8D0D96853}" type="presParOf" srcId="{74477EA2-A41F-46A0-91E7-49F90B02F21C}" destId="{C8626386-FAD5-45C3-A0EE-E19B95D6F49A}" srcOrd="1" destOrd="0" presId="urn:microsoft.com/office/officeart/2017/3/layout/DropPinTimeline"/>
    <dgm:cxn modelId="{AA97582A-2BBC-4779-806B-D30E616B08FD}" type="presParOf" srcId="{2215EB48-4B82-4FAA-B7F7-D471438AE5A3}" destId="{8F999BEC-2B5D-4941-B8DF-146B06FC156B}" srcOrd="2" destOrd="0" presId="urn:microsoft.com/office/officeart/2017/3/layout/DropPinTimeline"/>
    <dgm:cxn modelId="{939D3348-0882-45A2-A8A6-5371B23A0AEF}" type="presParOf" srcId="{2215EB48-4B82-4FAA-B7F7-D471438AE5A3}" destId="{2A1823EF-95AF-47D8-90B1-8BD4BBCDF652}" srcOrd="3" destOrd="0" presId="urn:microsoft.com/office/officeart/2017/3/layout/DropPinTimeline"/>
    <dgm:cxn modelId="{1F996F13-C17C-4BBE-B87E-1E68C5FD68C9}" type="presParOf" srcId="{2215EB48-4B82-4FAA-B7F7-D471438AE5A3}" destId="{307D81C9-5A04-4117-BBE3-8043FBC0F6F8}" srcOrd="4" destOrd="0" presId="urn:microsoft.com/office/officeart/2017/3/layout/DropPinTimeline"/>
    <dgm:cxn modelId="{B763BC4F-65FD-4683-8353-99A62248D4E5}" type="presParOf" srcId="{2215EB48-4B82-4FAA-B7F7-D471438AE5A3}" destId="{FE5A2DF5-4777-4A30-A878-875FC5DF2BE8}" srcOrd="5" destOrd="0" presId="urn:microsoft.com/office/officeart/2017/3/layout/DropPinTimeline"/>
    <dgm:cxn modelId="{3ACB15E2-416E-4153-8884-0FFD8F2C9BBA}" type="presParOf" srcId="{2A6DB80F-3C15-4587-92C5-6EF69B112000}" destId="{F1D42700-1150-47BD-946E-B4EA38F7F895}" srcOrd="3" destOrd="0" presId="urn:microsoft.com/office/officeart/2017/3/layout/DropPinTimeline"/>
    <dgm:cxn modelId="{3EA22373-C041-496D-B59F-16881793BBC2}" type="presParOf" srcId="{2A6DB80F-3C15-4587-92C5-6EF69B112000}" destId="{F24477CC-A8CE-4D3A-81A6-CF3C232EC747}" srcOrd="4" destOrd="0" presId="urn:microsoft.com/office/officeart/2017/3/layout/DropPinTimeline"/>
    <dgm:cxn modelId="{E9F37712-E1C9-4DD6-A126-D661F27D88CD}" type="presParOf" srcId="{F24477CC-A8CE-4D3A-81A6-CF3C232EC747}" destId="{D9AC659D-415A-452D-8CE6-B8100F53CA33}" srcOrd="0" destOrd="0" presId="urn:microsoft.com/office/officeart/2017/3/layout/DropPinTimeline"/>
    <dgm:cxn modelId="{67F8F50F-26C4-43F1-BCB3-985BFD69F9EE}" type="presParOf" srcId="{F24477CC-A8CE-4D3A-81A6-CF3C232EC747}" destId="{5DB0B740-A92E-40E0-B238-5AB5D83F7898}" srcOrd="1" destOrd="0" presId="urn:microsoft.com/office/officeart/2017/3/layout/DropPinTimeline"/>
    <dgm:cxn modelId="{97FCFFE0-1713-4ED3-A674-01DD192769DD}" type="presParOf" srcId="{5DB0B740-A92E-40E0-B238-5AB5D83F7898}" destId="{E32F38E3-6B12-4905-BD83-A227FD0017C2}" srcOrd="0" destOrd="0" presId="urn:microsoft.com/office/officeart/2017/3/layout/DropPinTimeline"/>
    <dgm:cxn modelId="{9E9E718B-6BF6-43C1-B943-445A610F8E7C}" type="presParOf" srcId="{5DB0B740-A92E-40E0-B238-5AB5D83F7898}" destId="{29E91365-2031-437E-ADEB-A19F54D16063}" srcOrd="1" destOrd="0" presId="urn:microsoft.com/office/officeart/2017/3/layout/DropPinTimeline"/>
    <dgm:cxn modelId="{DA01FB4F-CCBF-4357-8151-632AD1D6F869}" type="presParOf" srcId="{F24477CC-A8CE-4D3A-81A6-CF3C232EC747}" destId="{1B20B55F-7D04-4C15-BDA3-99DEABD9591C}" srcOrd="2" destOrd="0" presId="urn:microsoft.com/office/officeart/2017/3/layout/DropPinTimeline"/>
    <dgm:cxn modelId="{0ADDECEE-1726-4B47-8085-ABA233BDF655}" type="presParOf" srcId="{F24477CC-A8CE-4D3A-81A6-CF3C232EC747}" destId="{F2BFF0A1-35C7-4DC5-9E05-D34CDC6643DB}" srcOrd="3" destOrd="0" presId="urn:microsoft.com/office/officeart/2017/3/layout/DropPinTimeline"/>
    <dgm:cxn modelId="{AB3E0C5F-9441-4992-93C4-F97F1CFF9006}" type="presParOf" srcId="{F24477CC-A8CE-4D3A-81A6-CF3C232EC747}" destId="{B81BE297-10FD-40BF-95C0-3BECA3BE2524}" srcOrd="4" destOrd="0" presId="urn:microsoft.com/office/officeart/2017/3/layout/DropPinTimeline"/>
    <dgm:cxn modelId="{2B8B254E-9EB5-44E3-AF7F-29A95CD79713}" type="presParOf" srcId="{F24477CC-A8CE-4D3A-81A6-CF3C232EC747}" destId="{3CD96ADA-C0A7-4C2D-B765-9548FCB78D53}" srcOrd="5" destOrd="0" presId="urn:microsoft.com/office/officeart/2017/3/layout/DropPinTimeline"/>
    <dgm:cxn modelId="{0E4A4632-1E34-40F4-9DB1-AAABA9A6AC03}" type="presParOf" srcId="{2A6DB80F-3C15-4587-92C5-6EF69B112000}" destId="{EAB9D5AF-B186-4E88-8814-A90F1111A8FF}" srcOrd="5" destOrd="0" presId="urn:microsoft.com/office/officeart/2017/3/layout/DropPinTimeline"/>
    <dgm:cxn modelId="{CC64D19F-9DC6-4C00-95CD-A2F8C2F92E0D}" type="presParOf" srcId="{2A6DB80F-3C15-4587-92C5-6EF69B112000}" destId="{489DE0E0-D769-426D-9528-D551D381CB99}" srcOrd="6" destOrd="0" presId="urn:microsoft.com/office/officeart/2017/3/layout/DropPinTimeline"/>
    <dgm:cxn modelId="{4273AEC9-0A7E-46DE-A96D-23AE83913A57}" type="presParOf" srcId="{489DE0E0-D769-426D-9528-D551D381CB99}" destId="{6924A423-BEF9-442D-9259-A165CC3A9F9B}" srcOrd="0" destOrd="0" presId="urn:microsoft.com/office/officeart/2017/3/layout/DropPinTimeline"/>
    <dgm:cxn modelId="{404BCC5E-8999-4A1A-B5AC-C52DF0A28913}" type="presParOf" srcId="{489DE0E0-D769-426D-9528-D551D381CB99}" destId="{1652B3D3-61A4-46C7-A3B4-D9B577C2BBF0}" srcOrd="1" destOrd="0" presId="urn:microsoft.com/office/officeart/2017/3/layout/DropPinTimeline"/>
    <dgm:cxn modelId="{042979C3-DF86-46D8-9B68-B79D3770182F}" type="presParOf" srcId="{1652B3D3-61A4-46C7-A3B4-D9B577C2BBF0}" destId="{71069AFB-C105-4A85-96CE-3009F915AFA2}" srcOrd="0" destOrd="0" presId="urn:microsoft.com/office/officeart/2017/3/layout/DropPinTimeline"/>
    <dgm:cxn modelId="{AAE71514-6F0D-4545-885C-A4F8E4CA011E}" type="presParOf" srcId="{1652B3D3-61A4-46C7-A3B4-D9B577C2BBF0}" destId="{752E2C24-F629-4A12-9D42-CF07ED04A76A}" srcOrd="1" destOrd="0" presId="urn:microsoft.com/office/officeart/2017/3/layout/DropPinTimeline"/>
    <dgm:cxn modelId="{C293F82F-5BF6-447D-94CB-734D5E9C6E16}" type="presParOf" srcId="{489DE0E0-D769-426D-9528-D551D381CB99}" destId="{EBF15436-D260-48A7-902F-F6B618E8CF77}" srcOrd="2" destOrd="0" presId="urn:microsoft.com/office/officeart/2017/3/layout/DropPinTimeline"/>
    <dgm:cxn modelId="{7FE51908-5ED3-40D8-9BDE-536361E6CE83}" type="presParOf" srcId="{489DE0E0-D769-426D-9528-D551D381CB99}" destId="{BB46EBF4-151A-4EDC-A4F9-195A8157E8F7}" srcOrd="3" destOrd="0" presId="urn:microsoft.com/office/officeart/2017/3/layout/DropPinTimeline"/>
    <dgm:cxn modelId="{EB41F301-C49C-403B-A88B-D07CC523161F}" type="presParOf" srcId="{489DE0E0-D769-426D-9528-D551D381CB99}" destId="{3FEE0B58-BD3D-45CB-B56D-620D7F59D0DD}" srcOrd="4" destOrd="0" presId="urn:microsoft.com/office/officeart/2017/3/layout/DropPinTimeline"/>
    <dgm:cxn modelId="{15AE80CB-5681-42AD-A8D2-89B0BB2D3378}" type="presParOf" srcId="{489DE0E0-D769-426D-9528-D551D381CB99}" destId="{F37BD6F4-AE0A-4FD2-A68E-32310CD18C59}" srcOrd="5" destOrd="0" presId="urn:microsoft.com/office/officeart/2017/3/layout/DropPinTimeline"/>
    <dgm:cxn modelId="{AA889C7D-4B92-4604-A682-C54881580305}" type="presParOf" srcId="{2A6DB80F-3C15-4587-92C5-6EF69B112000}" destId="{564E851C-0C2B-460C-9811-465681677297}" srcOrd="7" destOrd="0" presId="urn:microsoft.com/office/officeart/2017/3/layout/DropPinTimeline"/>
    <dgm:cxn modelId="{A5B67321-6111-477A-8025-80861794F1BB}" type="presParOf" srcId="{2A6DB80F-3C15-4587-92C5-6EF69B112000}" destId="{E2688C0E-7508-451B-B0C6-A83B7DFDE0B3}" srcOrd="8" destOrd="0" presId="urn:microsoft.com/office/officeart/2017/3/layout/DropPinTimeline"/>
    <dgm:cxn modelId="{CE0C85B3-2AF5-4298-A15B-483AC33D7B8A}" type="presParOf" srcId="{E2688C0E-7508-451B-B0C6-A83B7DFDE0B3}" destId="{0DBA2BC1-B6E4-47C5-A0A5-9ADEE676E32F}" srcOrd="0" destOrd="0" presId="urn:microsoft.com/office/officeart/2017/3/layout/DropPinTimeline"/>
    <dgm:cxn modelId="{8A69F62A-70D3-4B1C-865C-7ABE9B7EB66D}" type="presParOf" srcId="{E2688C0E-7508-451B-B0C6-A83B7DFDE0B3}" destId="{C1399C31-146C-44C3-9A88-048D9DC8B66F}" srcOrd="1" destOrd="0" presId="urn:microsoft.com/office/officeart/2017/3/layout/DropPinTimeline"/>
    <dgm:cxn modelId="{DD0A5100-E115-4483-BD12-C6E468A321A2}" type="presParOf" srcId="{C1399C31-146C-44C3-9A88-048D9DC8B66F}" destId="{694E287B-FEAE-47D3-A64B-AFFF5AAD26D8}" srcOrd="0" destOrd="0" presId="urn:microsoft.com/office/officeart/2017/3/layout/DropPinTimeline"/>
    <dgm:cxn modelId="{BB6DC652-557D-4CB7-B85D-6355E56032A9}" type="presParOf" srcId="{C1399C31-146C-44C3-9A88-048D9DC8B66F}" destId="{D01C8501-BEA5-4157-A537-0C2D276F4D49}" srcOrd="1" destOrd="0" presId="urn:microsoft.com/office/officeart/2017/3/layout/DropPinTimeline"/>
    <dgm:cxn modelId="{A0279687-610E-46E5-B6AB-80FDE7E67DCC}" type="presParOf" srcId="{E2688C0E-7508-451B-B0C6-A83B7DFDE0B3}" destId="{0D18F692-AB22-418F-8D03-68288E789B59}" srcOrd="2" destOrd="0" presId="urn:microsoft.com/office/officeart/2017/3/layout/DropPinTimeline"/>
    <dgm:cxn modelId="{9EA8E5C9-3380-4F63-9C39-6B0412B249D6}" type="presParOf" srcId="{E2688C0E-7508-451B-B0C6-A83B7DFDE0B3}" destId="{4270EF09-E461-4E26-BA28-B6350E5E9239}" srcOrd="3" destOrd="0" presId="urn:microsoft.com/office/officeart/2017/3/layout/DropPinTimeline"/>
    <dgm:cxn modelId="{F37FB1B2-6320-4A15-9C0D-C9E8321FA821}" type="presParOf" srcId="{E2688C0E-7508-451B-B0C6-A83B7DFDE0B3}" destId="{A202309B-83DC-44EA-A528-61E056CE7ACF}" srcOrd="4" destOrd="0" presId="urn:microsoft.com/office/officeart/2017/3/layout/DropPinTimeline"/>
    <dgm:cxn modelId="{BA7DB174-398F-455D-BA76-EF046F2EB539}" type="presParOf" srcId="{E2688C0E-7508-451B-B0C6-A83B7DFDE0B3}" destId="{9C46B695-5CA1-4B29-B6FB-747C08DFA1AA}" srcOrd="5" destOrd="0" presId="urn:microsoft.com/office/officeart/2017/3/layout/DropPinTimeline"/>
    <dgm:cxn modelId="{35A9E6F9-1E7A-4CAD-9850-05D791E7962D}" type="presParOf" srcId="{2A6DB80F-3C15-4587-92C5-6EF69B112000}" destId="{2D9C315A-0C83-46B3-A496-7EB4C225DCF1}" srcOrd="9" destOrd="0" presId="urn:microsoft.com/office/officeart/2017/3/layout/DropPinTimeline"/>
    <dgm:cxn modelId="{DC5C810D-1AAD-4F30-B353-0BF0CDE7293E}" type="presParOf" srcId="{2A6DB80F-3C15-4587-92C5-6EF69B112000}" destId="{E3F7FD8A-97A7-40D3-985E-1AD06303070B}" srcOrd="10" destOrd="0" presId="urn:microsoft.com/office/officeart/2017/3/layout/DropPinTimeline"/>
    <dgm:cxn modelId="{FED0A529-8524-4BF6-962C-3AB00E78813E}" type="presParOf" srcId="{E3F7FD8A-97A7-40D3-985E-1AD06303070B}" destId="{E521E6B2-8D1A-4791-A074-AABD9FA0058B}" srcOrd="0" destOrd="0" presId="urn:microsoft.com/office/officeart/2017/3/layout/DropPinTimeline"/>
    <dgm:cxn modelId="{C04C24CB-9F5C-4B94-BC1D-C0A82C8E87CE}" type="presParOf" srcId="{E3F7FD8A-97A7-40D3-985E-1AD06303070B}" destId="{8C998356-6187-447C-A957-611D6C32EB21}" srcOrd="1" destOrd="0" presId="urn:microsoft.com/office/officeart/2017/3/layout/DropPinTimeline"/>
    <dgm:cxn modelId="{0547E020-4545-4705-8D24-D7EFA773781D}" type="presParOf" srcId="{8C998356-6187-447C-A957-611D6C32EB21}" destId="{2DB3FF2E-38D0-4A48-AA68-E90713311E8D}" srcOrd="0" destOrd="0" presId="urn:microsoft.com/office/officeart/2017/3/layout/DropPinTimeline"/>
    <dgm:cxn modelId="{46BFC57D-A8F5-48E2-A22E-CED4F922EB40}" type="presParOf" srcId="{8C998356-6187-447C-A957-611D6C32EB21}" destId="{9DF4CD6E-0804-4206-AE8B-E9C2CD326A25}" srcOrd="1" destOrd="0" presId="urn:microsoft.com/office/officeart/2017/3/layout/DropPinTimeline"/>
    <dgm:cxn modelId="{CA475444-1858-4754-BEFC-796CEE401B8A}" type="presParOf" srcId="{E3F7FD8A-97A7-40D3-985E-1AD06303070B}" destId="{9FD616BB-E2D9-4D9C-98F4-074312F24366}" srcOrd="2" destOrd="0" presId="urn:microsoft.com/office/officeart/2017/3/layout/DropPinTimeline"/>
    <dgm:cxn modelId="{FCEF3F7B-7716-4F93-A627-BD330B155F0B}" type="presParOf" srcId="{E3F7FD8A-97A7-40D3-985E-1AD06303070B}" destId="{73029DA6-C1A9-4B04-88AB-19064C207289}" srcOrd="3" destOrd="0" presId="urn:microsoft.com/office/officeart/2017/3/layout/DropPinTimeline"/>
    <dgm:cxn modelId="{529F6AB4-CB4A-46D2-88A1-5D7376D4B4E0}" type="presParOf" srcId="{E3F7FD8A-97A7-40D3-985E-1AD06303070B}" destId="{9282477D-DCF0-44C7-B068-CA46CB8F05E7}" srcOrd="4" destOrd="0" presId="urn:microsoft.com/office/officeart/2017/3/layout/DropPinTimeline"/>
    <dgm:cxn modelId="{A82920BC-8153-4C71-B8F4-A11E18DDDFD1}" type="presParOf" srcId="{E3F7FD8A-97A7-40D3-985E-1AD06303070B}" destId="{F20AD69F-E204-44E4-B496-F633DB04D799}" srcOrd="5" destOrd="0" presId="urn:microsoft.com/office/officeart/2017/3/layout/DropPinTimeline"/>
    <dgm:cxn modelId="{463B1FD6-4C13-4CD5-AAD6-80E8825BA0E1}" type="presParOf" srcId="{2A6DB80F-3C15-4587-92C5-6EF69B112000}" destId="{B70243AD-2DA5-4550-AD6B-017FD9B020E0}" srcOrd="11" destOrd="0" presId="urn:microsoft.com/office/officeart/2017/3/layout/DropPinTimeline"/>
    <dgm:cxn modelId="{21C854EF-6664-4AD2-BB74-7DCF2ABE3B68}" type="presParOf" srcId="{2A6DB80F-3C15-4587-92C5-6EF69B112000}" destId="{C8BAF194-83AF-4086-9A7C-05021CCE1B96}" srcOrd="12" destOrd="0" presId="urn:microsoft.com/office/officeart/2017/3/layout/DropPinTimeline"/>
    <dgm:cxn modelId="{1866A785-D920-4904-9197-749A6FCCEBF5}" type="presParOf" srcId="{C8BAF194-83AF-4086-9A7C-05021CCE1B96}" destId="{17929622-1118-49C8-9F63-130D7A8DBDFF}" srcOrd="0" destOrd="0" presId="urn:microsoft.com/office/officeart/2017/3/layout/DropPinTimeline"/>
    <dgm:cxn modelId="{0547347D-D1DA-49AB-BF0C-18CCC9803548}" type="presParOf" srcId="{C8BAF194-83AF-4086-9A7C-05021CCE1B96}" destId="{17459E84-4B4D-4F79-9FFD-1B8B6F0986E1}" srcOrd="1" destOrd="0" presId="urn:microsoft.com/office/officeart/2017/3/layout/DropPinTimeline"/>
    <dgm:cxn modelId="{728C3CAE-B08E-4C4B-823B-57C0CD0E06B2}" type="presParOf" srcId="{17459E84-4B4D-4F79-9FFD-1B8B6F0986E1}" destId="{36C4D581-9282-453F-9776-854398A38073}" srcOrd="0" destOrd="0" presId="urn:microsoft.com/office/officeart/2017/3/layout/DropPinTimeline"/>
    <dgm:cxn modelId="{906A24E9-A130-48A7-8D0E-25BFB3EAA7A7}" type="presParOf" srcId="{17459E84-4B4D-4F79-9FFD-1B8B6F0986E1}" destId="{F9A1DD63-3359-4BC6-8012-D62C25A4EF15}" srcOrd="1" destOrd="0" presId="urn:microsoft.com/office/officeart/2017/3/layout/DropPinTimeline"/>
    <dgm:cxn modelId="{DF7426BA-91C3-4E17-8FE6-8376010B7972}" type="presParOf" srcId="{C8BAF194-83AF-4086-9A7C-05021CCE1B96}" destId="{5F742CB1-4FBF-4F52-8765-6FF14AD56DAF}" srcOrd="2" destOrd="0" presId="urn:microsoft.com/office/officeart/2017/3/layout/DropPinTimeline"/>
    <dgm:cxn modelId="{61288C29-5E0E-41A8-AA71-3806825C6107}" type="presParOf" srcId="{C8BAF194-83AF-4086-9A7C-05021CCE1B96}" destId="{5EB306EE-3A74-4CAA-8807-008EA997D4B5}" srcOrd="3" destOrd="0" presId="urn:microsoft.com/office/officeart/2017/3/layout/DropPinTimeline"/>
    <dgm:cxn modelId="{4717F5FB-13E7-44A7-AAAD-8A37DF788632}" type="presParOf" srcId="{C8BAF194-83AF-4086-9A7C-05021CCE1B96}" destId="{6605BCBF-8762-4CA7-BF4E-87B9C29FDD29}" srcOrd="4" destOrd="0" presId="urn:microsoft.com/office/officeart/2017/3/layout/DropPinTimeline"/>
    <dgm:cxn modelId="{AB35098D-74B3-4602-AEE1-9CD86CE0801D}" type="presParOf" srcId="{C8BAF194-83AF-4086-9A7C-05021CCE1B96}" destId="{1AF9076B-030F-41E7-88A4-95B11377ECD2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C469B4-E790-4BFC-87D6-314F82814BCA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3A563B-EC36-4770-9CA5-4A03AAB921BC}">
      <dgm:prSet custT="1"/>
      <dgm:spPr>
        <a:solidFill>
          <a:schemeClr val="accent1"/>
        </a:solidFill>
      </dgm:spPr>
      <dgm:t>
        <a:bodyPr/>
        <a:lstStyle/>
        <a:p>
          <a:r>
            <a:rPr lang="en-US" sz="2000">
              <a:latin typeface="+mj-lt"/>
            </a:rPr>
            <a:t>Revolving Loan</a:t>
          </a:r>
        </a:p>
      </dgm:t>
    </dgm:pt>
    <dgm:pt modelId="{CC22F71D-51F6-44EF-9AA3-080053676FF3}" type="parTrans" cxnId="{4B3C65D5-6E7E-46B7-8808-327CC83CD11A}">
      <dgm:prSet/>
      <dgm:spPr>
        <a:ln w="38100"/>
      </dgm:spPr>
      <dgm:t>
        <a:bodyPr/>
        <a:lstStyle/>
        <a:p>
          <a:endParaRPr lang="en-US"/>
        </a:p>
      </dgm:t>
    </dgm:pt>
    <dgm:pt modelId="{5F914025-76E5-4EDC-A2D5-4700B231FFEB}" type="sibTrans" cxnId="{4B3C65D5-6E7E-46B7-8808-327CC83CD11A}">
      <dgm:prSet/>
      <dgm:spPr/>
      <dgm:t>
        <a:bodyPr/>
        <a:lstStyle/>
        <a:p>
          <a:endParaRPr lang="en-US"/>
        </a:p>
      </dgm:t>
    </dgm:pt>
    <dgm:pt modelId="{ED75D19B-D4A6-464A-9DD7-782A7B978805}">
      <dgm:prSet custT="1"/>
      <dgm:spPr>
        <a:solidFill>
          <a:schemeClr val="accent1"/>
        </a:solidFill>
      </dgm:spPr>
      <dgm:t>
        <a:bodyPr/>
        <a:lstStyle/>
        <a:p>
          <a:r>
            <a:rPr lang="en-US" sz="2000">
              <a:latin typeface="+mj-lt"/>
            </a:rPr>
            <a:t>Infrastructure Loan</a:t>
          </a:r>
        </a:p>
      </dgm:t>
    </dgm:pt>
    <dgm:pt modelId="{C1069811-DF42-4622-BE01-164511F426FB}" type="parTrans" cxnId="{CA383050-DB89-480E-AC93-91DBAF25ACE8}">
      <dgm:prSet/>
      <dgm:spPr>
        <a:ln w="38100"/>
      </dgm:spPr>
      <dgm:t>
        <a:bodyPr/>
        <a:lstStyle/>
        <a:p>
          <a:endParaRPr lang="en-US"/>
        </a:p>
      </dgm:t>
    </dgm:pt>
    <dgm:pt modelId="{E37A88EF-9829-4BE8-A987-B5CE6EDE6680}" type="sibTrans" cxnId="{CA383050-DB89-480E-AC93-91DBAF25ACE8}">
      <dgm:prSet/>
      <dgm:spPr/>
      <dgm:t>
        <a:bodyPr/>
        <a:lstStyle/>
        <a:p>
          <a:endParaRPr lang="en-US"/>
        </a:p>
      </dgm:t>
    </dgm:pt>
    <dgm:pt modelId="{B04C1C40-B27F-46E7-BD28-756B4C7C57AD}">
      <dgm:prSet custT="1"/>
      <dgm:spPr/>
      <dgm:t>
        <a:bodyPr/>
        <a:lstStyle/>
        <a:p>
          <a:r>
            <a:rPr lang="en-US" sz="2000">
              <a:latin typeface="+mj-lt"/>
            </a:rPr>
            <a:t>Credit Enhancement</a:t>
          </a:r>
        </a:p>
      </dgm:t>
    </dgm:pt>
    <dgm:pt modelId="{141B56FA-D0C3-433A-BE1F-7D22E69B4F60}" type="parTrans" cxnId="{17F109B0-FDFE-412F-9901-342B259BC671}">
      <dgm:prSet/>
      <dgm:spPr>
        <a:ln w="38100"/>
      </dgm:spPr>
      <dgm:t>
        <a:bodyPr/>
        <a:lstStyle/>
        <a:p>
          <a:endParaRPr lang="en-US"/>
        </a:p>
      </dgm:t>
    </dgm:pt>
    <dgm:pt modelId="{3A040EF2-B87B-473A-9F9B-DFA82E524CC7}" type="sibTrans" cxnId="{17F109B0-FDFE-412F-9901-342B259BC671}">
      <dgm:prSet/>
      <dgm:spPr/>
      <dgm:t>
        <a:bodyPr/>
        <a:lstStyle/>
        <a:p>
          <a:endParaRPr lang="en-US"/>
        </a:p>
      </dgm:t>
    </dgm:pt>
    <dgm:pt modelId="{38AD8160-5395-40CC-8965-A5660BF20BB9}">
      <dgm:prSet custT="1"/>
      <dgm:spPr>
        <a:solidFill>
          <a:schemeClr val="accent2"/>
        </a:solidFill>
      </dgm:spPr>
      <dgm:t>
        <a:bodyPr/>
        <a:lstStyle/>
        <a:p>
          <a:pPr rtl="0"/>
          <a:r>
            <a:rPr lang="en-US" sz="2000" b="1" dirty="0">
              <a:solidFill>
                <a:schemeClr val="bg1"/>
              </a:solidFill>
              <a:latin typeface="+mj-lt"/>
            </a:rPr>
            <a:t>October</a:t>
          </a:r>
          <a:r>
            <a:rPr lang="en-US" sz="2000" b="1" dirty="0">
              <a:solidFill>
                <a:schemeClr val="bg1"/>
              </a:solidFill>
              <a:latin typeface="+mj-lt"/>
              <a:ea typeface="+mj-lt"/>
              <a:cs typeface="+mj-lt"/>
            </a:rPr>
            <a:t> </a:t>
          </a:r>
          <a:r>
            <a:rPr lang="en-US" sz="2000" b="1" dirty="0">
              <a:latin typeface="+mj-lt"/>
              <a:ea typeface="+mj-lt"/>
              <a:cs typeface="+mj-lt"/>
            </a:rPr>
            <a:t>2nd</a:t>
          </a:r>
          <a:endParaRPr lang="en-US" dirty="0"/>
        </a:p>
      </dgm:t>
    </dgm:pt>
    <dgm:pt modelId="{E86E71F1-1710-477A-A0C8-2E1A37751FCB}" type="sibTrans" cxnId="{C064F00E-8E4C-4111-9C0B-BFCAAF3EA1B9}">
      <dgm:prSet/>
      <dgm:spPr/>
      <dgm:t>
        <a:bodyPr/>
        <a:lstStyle/>
        <a:p>
          <a:endParaRPr lang="en-US"/>
        </a:p>
      </dgm:t>
    </dgm:pt>
    <dgm:pt modelId="{28C0783C-2A55-450D-9262-00CC7C954936}" type="parTrans" cxnId="{C064F00E-8E4C-4111-9C0B-BFCAAF3EA1B9}">
      <dgm:prSet/>
      <dgm:spPr/>
      <dgm:t>
        <a:bodyPr/>
        <a:lstStyle/>
        <a:p>
          <a:endParaRPr lang="en-US"/>
        </a:p>
      </dgm:t>
    </dgm:pt>
    <dgm:pt modelId="{0D82C977-B357-48B9-B8EA-57A7D22F56A8}" type="pres">
      <dgm:prSet presAssocID="{67C469B4-E790-4BFC-87D6-314F82814BC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93A381-313A-49CE-B7FC-AEFDBFA570C7}" type="pres">
      <dgm:prSet presAssocID="{38AD8160-5395-40CC-8965-A5660BF20BB9}" presName="hierRoot1" presStyleCnt="0">
        <dgm:presLayoutVars>
          <dgm:hierBranch val="init"/>
        </dgm:presLayoutVars>
      </dgm:prSet>
      <dgm:spPr/>
    </dgm:pt>
    <dgm:pt modelId="{964C3CF1-D2A4-4F69-8F20-5F5DB0049190}" type="pres">
      <dgm:prSet presAssocID="{38AD8160-5395-40CC-8965-A5660BF20BB9}" presName="rootComposite1" presStyleCnt="0"/>
      <dgm:spPr/>
    </dgm:pt>
    <dgm:pt modelId="{7E623391-8B94-48B4-9AD8-A6CC4B963312}" type="pres">
      <dgm:prSet presAssocID="{38AD8160-5395-40CC-8965-A5660BF20BB9}" presName="rootText1" presStyleLbl="node0" presStyleIdx="0" presStyleCnt="1">
        <dgm:presLayoutVars>
          <dgm:chPref val="3"/>
        </dgm:presLayoutVars>
      </dgm:prSet>
      <dgm:spPr/>
    </dgm:pt>
    <dgm:pt modelId="{9C7814F9-9A97-4EDC-972E-208B77D0FC00}" type="pres">
      <dgm:prSet presAssocID="{38AD8160-5395-40CC-8965-A5660BF20BB9}" presName="rootConnector1" presStyleLbl="node1" presStyleIdx="0" presStyleCnt="0"/>
      <dgm:spPr/>
    </dgm:pt>
    <dgm:pt modelId="{6E3A113E-556B-49D8-A8FE-063465FC049D}" type="pres">
      <dgm:prSet presAssocID="{38AD8160-5395-40CC-8965-A5660BF20BB9}" presName="hierChild2" presStyleCnt="0"/>
      <dgm:spPr/>
    </dgm:pt>
    <dgm:pt modelId="{2D7C13C8-A6C7-461B-85D8-837D0657962B}" type="pres">
      <dgm:prSet presAssocID="{CC22F71D-51F6-44EF-9AA3-080053676FF3}" presName="Name64" presStyleLbl="parChTrans1D2" presStyleIdx="0" presStyleCnt="3"/>
      <dgm:spPr/>
    </dgm:pt>
    <dgm:pt modelId="{A94AA4E0-6036-4F3C-A9BF-D6978ED42880}" type="pres">
      <dgm:prSet presAssocID="{3D3A563B-EC36-4770-9CA5-4A03AAB921BC}" presName="hierRoot2" presStyleCnt="0">
        <dgm:presLayoutVars>
          <dgm:hierBranch val="init"/>
        </dgm:presLayoutVars>
      </dgm:prSet>
      <dgm:spPr/>
    </dgm:pt>
    <dgm:pt modelId="{40A02678-FF17-4FE1-8980-294823758D8B}" type="pres">
      <dgm:prSet presAssocID="{3D3A563B-EC36-4770-9CA5-4A03AAB921BC}" presName="rootComposite" presStyleCnt="0"/>
      <dgm:spPr/>
    </dgm:pt>
    <dgm:pt modelId="{FBF51352-1DBE-4082-8655-75897E735D3C}" type="pres">
      <dgm:prSet presAssocID="{3D3A563B-EC36-4770-9CA5-4A03AAB921BC}" presName="rootText" presStyleLbl="node2" presStyleIdx="0" presStyleCnt="3">
        <dgm:presLayoutVars>
          <dgm:chPref val="3"/>
        </dgm:presLayoutVars>
      </dgm:prSet>
      <dgm:spPr/>
    </dgm:pt>
    <dgm:pt modelId="{C74BD6AA-F28C-41E4-9C05-C37A3D47DFC7}" type="pres">
      <dgm:prSet presAssocID="{3D3A563B-EC36-4770-9CA5-4A03AAB921BC}" presName="rootConnector" presStyleLbl="node2" presStyleIdx="0" presStyleCnt="3"/>
      <dgm:spPr/>
    </dgm:pt>
    <dgm:pt modelId="{87A42204-FAC3-41FD-B697-B3FFF56D5F2C}" type="pres">
      <dgm:prSet presAssocID="{3D3A563B-EC36-4770-9CA5-4A03AAB921BC}" presName="hierChild4" presStyleCnt="0"/>
      <dgm:spPr/>
    </dgm:pt>
    <dgm:pt modelId="{CEC233F4-31EE-47FC-9071-96F9A4C4322A}" type="pres">
      <dgm:prSet presAssocID="{3D3A563B-EC36-4770-9CA5-4A03AAB921BC}" presName="hierChild5" presStyleCnt="0"/>
      <dgm:spPr/>
    </dgm:pt>
    <dgm:pt modelId="{77887E5E-3822-405E-983D-CF05138E1645}" type="pres">
      <dgm:prSet presAssocID="{C1069811-DF42-4622-BE01-164511F426FB}" presName="Name64" presStyleLbl="parChTrans1D2" presStyleIdx="1" presStyleCnt="3"/>
      <dgm:spPr/>
    </dgm:pt>
    <dgm:pt modelId="{D26A568B-F61D-4347-95D1-AA5EBC484965}" type="pres">
      <dgm:prSet presAssocID="{ED75D19B-D4A6-464A-9DD7-782A7B978805}" presName="hierRoot2" presStyleCnt="0">
        <dgm:presLayoutVars>
          <dgm:hierBranch val="init"/>
        </dgm:presLayoutVars>
      </dgm:prSet>
      <dgm:spPr/>
    </dgm:pt>
    <dgm:pt modelId="{C84C8A4D-9DC4-4AB6-8237-98F10497014F}" type="pres">
      <dgm:prSet presAssocID="{ED75D19B-D4A6-464A-9DD7-782A7B978805}" presName="rootComposite" presStyleCnt="0"/>
      <dgm:spPr/>
    </dgm:pt>
    <dgm:pt modelId="{0427CE46-5050-476B-AF38-E5ADB8740968}" type="pres">
      <dgm:prSet presAssocID="{ED75D19B-D4A6-464A-9DD7-782A7B978805}" presName="rootText" presStyleLbl="node2" presStyleIdx="1" presStyleCnt="3">
        <dgm:presLayoutVars>
          <dgm:chPref val="3"/>
        </dgm:presLayoutVars>
      </dgm:prSet>
      <dgm:spPr/>
    </dgm:pt>
    <dgm:pt modelId="{0B4AE269-72C7-4024-9867-C82E7E87FE92}" type="pres">
      <dgm:prSet presAssocID="{ED75D19B-D4A6-464A-9DD7-782A7B978805}" presName="rootConnector" presStyleLbl="node2" presStyleIdx="1" presStyleCnt="3"/>
      <dgm:spPr/>
    </dgm:pt>
    <dgm:pt modelId="{FA473ADB-DCB1-430F-9409-AC570D60A66F}" type="pres">
      <dgm:prSet presAssocID="{ED75D19B-D4A6-464A-9DD7-782A7B978805}" presName="hierChild4" presStyleCnt="0"/>
      <dgm:spPr/>
    </dgm:pt>
    <dgm:pt modelId="{F2E16CE0-6BD7-4C56-899B-D0B3715433F5}" type="pres">
      <dgm:prSet presAssocID="{ED75D19B-D4A6-464A-9DD7-782A7B978805}" presName="hierChild5" presStyleCnt="0"/>
      <dgm:spPr/>
    </dgm:pt>
    <dgm:pt modelId="{A41C70AE-04CC-4884-82DE-E3DD7BD9C7CB}" type="pres">
      <dgm:prSet presAssocID="{141B56FA-D0C3-433A-BE1F-7D22E69B4F60}" presName="Name64" presStyleLbl="parChTrans1D2" presStyleIdx="2" presStyleCnt="3"/>
      <dgm:spPr/>
    </dgm:pt>
    <dgm:pt modelId="{B629D9A1-2BF9-4F4C-9CDC-5044BDE6B040}" type="pres">
      <dgm:prSet presAssocID="{B04C1C40-B27F-46E7-BD28-756B4C7C57AD}" presName="hierRoot2" presStyleCnt="0">
        <dgm:presLayoutVars>
          <dgm:hierBranch val="init"/>
        </dgm:presLayoutVars>
      </dgm:prSet>
      <dgm:spPr/>
    </dgm:pt>
    <dgm:pt modelId="{8872B2C3-A0E0-460F-BE62-CF40CFB91022}" type="pres">
      <dgm:prSet presAssocID="{B04C1C40-B27F-46E7-BD28-756B4C7C57AD}" presName="rootComposite" presStyleCnt="0"/>
      <dgm:spPr/>
    </dgm:pt>
    <dgm:pt modelId="{AB168191-B20C-4F58-8927-37D36B1ED33B}" type="pres">
      <dgm:prSet presAssocID="{B04C1C40-B27F-46E7-BD28-756B4C7C57AD}" presName="rootText" presStyleLbl="node2" presStyleIdx="2" presStyleCnt="3">
        <dgm:presLayoutVars>
          <dgm:chPref val="3"/>
        </dgm:presLayoutVars>
      </dgm:prSet>
      <dgm:spPr/>
    </dgm:pt>
    <dgm:pt modelId="{DE00921D-1130-409D-9AA5-49D2AD303D42}" type="pres">
      <dgm:prSet presAssocID="{B04C1C40-B27F-46E7-BD28-756B4C7C57AD}" presName="rootConnector" presStyleLbl="node2" presStyleIdx="2" presStyleCnt="3"/>
      <dgm:spPr/>
    </dgm:pt>
    <dgm:pt modelId="{38D55E3D-7F2A-4120-9CD6-C24192220AF9}" type="pres">
      <dgm:prSet presAssocID="{B04C1C40-B27F-46E7-BD28-756B4C7C57AD}" presName="hierChild4" presStyleCnt="0"/>
      <dgm:spPr/>
    </dgm:pt>
    <dgm:pt modelId="{77A993C7-0002-429A-A191-C5B8264ADB62}" type="pres">
      <dgm:prSet presAssocID="{B04C1C40-B27F-46E7-BD28-756B4C7C57AD}" presName="hierChild5" presStyleCnt="0"/>
      <dgm:spPr/>
    </dgm:pt>
    <dgm:pt modelId="{E073D7F7-A50B-4380-9997-3D619F04072D}" type="pres">
      <dgm:prSet presAssocID="{38AD8160-5395-40CC-8965-A5660BF20BB9}" presName="hierChild3" presStyleCnt="0"/>
      <dgm:spPr/>
    </dgm:pt>
  </dgm:ptLst>
  <dgm:cxnLst>
    <dgm:cxn modelId="{C064F00E-8E4C-4111-9C0B-BFCAAF3EA1B9}" srcId="{67C469B4-E790-4BFC-87D6-314F82814BCA}" destId="{38AD8160-5395-40CC-8965-A5660BF20BB9}" srcOrd="0" destOrd="0" parTransId="{28C0783C-2A55-450D-9262-00CC7C954936}" sibTransId="{E86E71F1-1710-477A-A0C8-2E1A37751FCB}"/>
    <dgm:cxn modelId="{D3BC9411-581D-4C40-929B-1D565B230C7A}" type="presOf" srcId="{3D3A563B-EC36-4770-9CA5-4A03AAB921BC}" destId="{FBF51352-1DBE-4082-8655-75897E735D3C}" srcOrd="0" destOrd="0" presId="urn:microsoft.com/office/officeart/2009/3/layout/HorizontalOrganizationChart"/>
    <dgm:cxn modelId="{57E2C91B-24D4-4634-A06E-04A5267F6D97}" type="presOf" srcId="{C1069811-DF42-4622-BE01-164511F426FB}" destId="{77887E5E-3822-405E-983D-CF05138E1645}" srcOrd="0" destOrd="0" presId="urn:microsoft.com/office/officeart/2009/3/layout/HorizontalOrganizationChart"/>
    <dgm:cxn modelId="{B9EF595E-F0EE-4735-957D-CFF3311CFC5C}" type="presOf" srcId="{ED75D19B-D4A6-464A-9DD7-782A7B978805}" destId="{0B4AE269-72C7-4024-9867-C82E7E87FE92}" srcOrd="1" destOrd="0" presId="urn:microsoft.com/office/officeart/2009/3/layout/HorizontalOrganizationChart"/>
    <dgm:cxn modelId="{FFA7F349-07E4-436B-BA5E-31B31D73846A}" type="presOf" srcId="{38AD8160-5395-40CC-8965-A5660BF20BB9}" destId="{7E623391-8B94-48B4-9AD8-A6CC4B963312}" srcOrd="0" destOrd="0" presId="urn:microsoft.com/office/officeart/2009/3/layout/HorizontalOrganizationChart"/>
    <dgm:cxn modelId="{59F6C14A-D61D-4E45-A15B-559EFC976D29}" type="presOf" srcId="{141B56FA-D0C3-433A-BE1F-7D22E69B4F60}" destId="{A41C70AE-04CC-4884-82DE-E3DD7BD9C7CB}" srcOrd="0" destOrd="0" presId="urn:microsoft.com/office/officeart/2009/3/layout/HorizontalOrganizationChart"/>
    <dgm:cxn modelId="{9BDDC76F-9344-4E8C-94DA-E93AC5CCF0B8}" type="presOf" srcId="{67C469B4-E790-4BFC-87D6-314F82814BCA}" destId="{0D82C977-B357-48B9-B8EA-57A7D22F56A8}" srcOrd="0" destOrd="0" presId="urn:microsoft.com/office/officeart/2009/3/layout/HorizontalOrganizationChart"/>
    <dgm:cxn modelId="{CA383050-DB89-480E-AC93-91DBAF25ACE8}" srcId="{38AD8160-5395-40CC-8965-A5660BF20BB9}" destId="{ED75D19B-D4A6-464A-9DD7-782A7B978805}" srcOrd="1" destOrd="0" parTransId="{C1069811-DF42-4622-BE01-164511F426FB}" sibTransId="{E37A88EF-9829-4BE8-A987-B5CE6EDE6680}"/>
    <dgm:cxn modelId="{943AD774-948F-4696-B69B-33864A5D8E4E}" type="presOf" srcId="{38AD8160-5395-40CC-8965-A5660BF20BB9}" destId="{9C7814F9-9A97-4EDC-972E-208B77D0FC00}" srcOrd="1" destOrd="0" presId="urn:microsoft.com/office/officeart/2009/3/layout/HorizontalOrganizationChart"/>
    <dgm:cxn modelId="{637174A0-DEB2-47F9-B442-70932E960168}" type="presOf" srcId="{3D3A563B-EC36-4770-9CA5-4A03AAB921BC}" destId="{C74BD6AA-F28C-41E4-9C05-C37A3D47DFC7}" srcOrd="1" destOrd="0" presId="urn:microsoft.com/office/officeart/2009/3/layout/HorizontalOrganizationChart"/>
    <dgm:cxn modelId="{5FD07BAF-7DC5-4FD4-8DCA-6D52A5B03B38}" type="presOf" srcId="{B04C1C40-B27F-46E7-BD28-756B4C7C57AD}" destId="{DE00921D-1130-409D-9AA5-49D2AD303D42}" srcOrd="1" destOrd="0" presId="urn:microsoft.com/office/officeart/2009/3/layout/HorizontalOrganizationChart"/>
    <dgm:cxn modelId="{17F109B0-FDFE-412F-9901-342B259BC671}" srcId="{38AD8160-5395-40CC-8965-A5660BF20BB9}" destId="{B04C1C40-B27F-46E7-BD28-756B4C7C57AD}" srcOrd="2" destOrd="0" parTransId="{141B56FA-D0C3-433A-BE1F-7D22E69B4F60}" sibTransId="{3A040EF2-B87B-473A-9F9B-DFA82E524CC7}"/>
    <dgm:cxn modelId="{C5E8FDB1-3870-4C11-847F-DBAA0674CF8F}" type="presOf" srcId="{CC22F71D-51F6-44EF-9AA3-080053676FF3}" destId="{2D7C13C8-A6C7-461B-85D8-837D0657962B}" srcOrd="0" destOrd="0" presId="urn:microsoft.com/office/officeart/2009/3/layout/HorizontalOrganizationChart"/>
    <dgm:cxn modelId="{9413BDCC-2D69-4B7C-B690-E6C0BE5AEC33}" type="presOf" srcId="{B04C1C40-B27F-46E7-BD28-756B4C7C57AD}" destId="{AB168191-B20C-4F58-8927-37D36B1ED33B}" srcOrd="0" destOrd="0" presId="urn:microsoft.com/office/officeart/2009/3/layout/HorizontalOrganizationChart"/>
    <dgm:cxn modelId="{4B3C65D5-6E7E-46B7-8808-327CC83CD11A}" srcId="{38AD8160-5395-40CC-8965-A5660BF20BB9}" destId="{3D3A563B-EC36-4770-9CA5-4A03AAB921BC}" srcOrd="0" destOrd="0" parTransId="{CC22F71D-51F6-44EF-9AA3-080053676FF3}" sibTransId="{5F914025-76E5-4EDC-A2D5-4700B231FFEB}"/>
    <dgm:cxn modelId="{E12461EF-ADC0-4431-B4A1-47846698D42B}" type="presOf" srcId="{ED75D19B-D4A6-464A-9DD7-782A7B978805}" destId="{0427CE46-5050-476B-AF38-E5ADB8740968}" srcOrd="0" destOrd="0" presId="urn:microsoft.com/office/officeart/2009/3/layout/HorizontalOrganizationChart"/>
    <dgm:cxn modelId="{A567302C-05FA-4150-88EC-D21D2B6D6778}" type="presParOf" srcId="{0D82C977-B357-48B9-B8EA-57A7D22F56A8}" destId="{E293A381-313A-49CE-B7FC-AEFDBFA570C7}" srcOrd="0" destOrd="0" presId="urn:microsoft.com/office/officeart/2009/3/layout/HorizontalOrganizationChart"/>
    <dgm:cxn modelId="{B3A1C9C7-C7D7-411C-BAD0-0FC842D881CD}" type="presParOf" srcId="{E293A381-313A-49CE-B7FC-AEFDBFA570C7}" destId="{964C3CF1-D2A4-4F69-8F20-5F5DB0049190}" srcOrd="0" destOrd="0" presId="urn:microsoft.com/office/officeart/2009/3/layout/HorizontalOrganizationChart"/>
    <dgm:cxn modelId="{BEC22E67-EED2-4E55-968A-DCABF4FAAA4B}" type="presParOf" srcId="{964C3CF1-D2A4-4F69-8F20-5F5DB0049190}" destId="{7E623391-8B94-48B4-9AD8-A6CC4B963312}" srcOrd="0" destOrd="0" presId="urn:microsoft.com/office/officeart/2009/3/layout/HorizontalOrganizationChart"/>
    <dgm:cxn modelId="{985D9193-2DB3-4AE3-8DFD-ED7E7BC233AB}" type="presParOf" srcId="{964C3CF1-D2A4-4F69-8F20-5F5DB0049190}" destId="{9C7814F9-9A97-4EDC-972E-208B77D0FC00}" srcOrd="1" destOrd="0" presId="urn:microsoft.com/office/officeart/2009/3/layout/HorizontalOrganizationChart"/>
    <dgm:cxn modelId="{320A33C0-46CF-4A3C-87F0-74607993876C}" type="presParOf" srcId="{E293A381-313A-49CE-B7FC-AEFDBFA570C7}" destId="{6E3A113E-556B-49D8-A8FE-063465FC049D}" srcOrd="1" destOrd="0" presId="urn:microsoft.com/office/officeart/2009/3/layout/HorizontalOrganizationChart"/>
    <dgm:cxn modelId="{8FDB6E7C-B1FC-4EB7-91B0-901A083257EF}" type="presParOf" srcId="{6E3A113E-556B-49D8-A8FE-063465FC049D}" destId="{2D7C13C8-A6C7-461B-85D8-837D0657962B}" srcOrd="0" destOrd="0" presId="urn:microsoft.com/office/officeart/2009/3/layout/HorizontalOrganizationChart"/>
    <dgm:cxn modelId="{290F1E05-8C3A-448A-875E-2162F45F0048}" type="presParOf" srcId="{6E3A113E-556B-49D8-A8FE-063465FC049D}" destId="{A94AA4E0-6036-4F3C-A9BF-D6978ED42880}" srcOrd="1" destOrd="0" presId="urn:microsoft.com/office/officeart/2009/3/layout/HorizontalOrganizationChart"/>
    <dgm:cxn modelId="{A45A224B-6BF2-4C8D-AA70-9DCAB7B5CDDA}" type="presParOf" srcId="{A94AA4E0-6036-4F3C-A9BF-D6978ED42880}" destId="{40A02678-FF17-4FE1-8980-294823758D8B}" srcOrd="0" destOrd="0" presId="urn:microsoft.com/office/officeart/2009/3/layout/HorizontalOrganizationChart"/>
    <dgm:cxn modelId="{1A488946-2593-430B-B243-117BD0FC54EF}" type="presParOf" srcId="{40A02678-FF17-4FE1-8980-294823758D8B}" destId="{FBF51352-1DBE-4082-8655-75897E735D3C}" srcOrd="0" destOrd="0" presId="urn:microsoft.com/office/officeart/2009/3/layout/HorizontalOrganizationChart"/>
    <dgm:cxn modelId="{003E1246-60D0-4FB5-A2B4-FB2180498295}" type="presParOf" srcId="{40A02678-FF17-4FE1-8980-294823758D8B}" destId="{C74BD6AA-F28C-41E4-9C05-C37A3D47DFC7}" srcOrd="1" destOrd="0" presId="urn:microsoft.com/office/officeart/2009/3/layout/HorizontalOrganizationChart"/>
    <dgm:cxn modelId="{A14C276F-F270-4668-8D35-76A4DB47CD8B}" type="presParOf" srcId="{A94AA4E0-6036-4F3C-A9BF-D6978ED42880}" destId="{87A42204-FAC3-41FD-B697-B3FFF56D5F2C}" srcOrd="1" destOrd="0" presId="urn:microsoft.com/office/officeart/2009/3/layout/HorizontalOrganizationChart"/>
    <dgm:cxn modelId="{40B6D5D4-C32E-4563-B399-EEF0DAB4ED63}" type="presParOf" srcId="{A94AA4E0-6036-4F3C-A9BF-D6978ED42880}" destId="{CEC233F4-31EE-47FC-9071-96F9A4C4322A}" srcOrd="2" destOrd="0" presId="urn:microsoft.com/office/officeart/2009/3/layout/HorizontalOrganizationChart"/>
    <dgm:cxn modelId="{542CBE3E-37EF-4B56-8EF2-60CE24BA4353}" type="presParOf" srcId="{6E3A113E-556B-49D8-A8FE-063465FC049D}" destId="{77887E5E-3822-405E-983D-CF05138E1645}" srcOrd="2" destOrd="0" presId="urn:microsoft.com/office/officeart/2009/3/layout/HorizontalOrganizationChart"/>
    <dgm:cxn modelId="{B4F79457-48DD-4183-8480-99DEE1214910}" type="presParOf" srcId="{6E3A113E-556B-49D8-A8FE-063465FC049D}" destId="{D26A568B-F61D-4347-95D1-AA5EBC484965}" srcOrd="3" destOrd="0" presId="urn:microsoft.com/office/officeart/2009/3/layout/HorizontalOrganizationChart"/>
    <dgm:cxn modelId="{AAB8C684-1D57-4A1D-A656-3E8B1C749202}" type="presParOf" srcId="{D26A568B-F61D-4347-95D1-AA5EBC484965}" destId="{C84C8A4D-9DC4-4AB6-8237-98F10497014F}" srcOrd="0" destOrd="0" presId="urn:microsoft.com/office/officeart/2009/3/layout/HorizontalOrganizationChart"/>
    <dgm:cxn modelId="{2DA1D7CD-BF8E-479B-B28B-7A6572500526}" type="presParOf" srcId="{C84C8A4D-9DC4-4AB6-8237-98F10497014F}" destId="{0427CE46-5050-476B-AF38-E5ADB8740968}" srcOrd="0" destOrd="0" presId="urn:microsoft.com/office/officeart/2009/3/layout/HorizontalOrganizationChart"/>
    <dgm:cxn modelId="{E709A00A-F25C-4E50-B7D0-09F7AEEB8C53}" type="presParOf" srcId="{C84C8A4D-9DC4-4AB6-8237-98F10497014F}" destId="{0B4AE269-72C7-4024-9867-C82E7E87FE92}" srcOrd="1" destOrd="0" presId="urn:microsoft.com/office/officeart/2009/3/layout/HorizontalOrganizationChart"/>
    <dgm:cxn modelId="{7FE4183C-9BBF-42EC-82E5-308E7112FB56}" type="presParOf" srcId="{D26A568B-F61D-4347-95D1-AA5EBC484965}" destId="{FA473ADB-DCB1-430F-9409-AC570D60A66F}" srcOrd="1" destOrd="0" presId="urn:microsoft.com/office/officeart/2009/3/layout/HorizontalOrganizationChart"/>
    <dgm:cxn modelId="{8560B718-D014-4AF2-8791-6AACDCDCBB5A}" type="presParOf" srcId="{D26A568B-F61D-4347-95D1-AA5EBC484965}" destId="{F2E16CE0-6BD7-4C56-899B-D0B3715433F5}" srcOrd="2" destOrd="0" presId="urn:microsoft.com/office/officeart/2009/3/layout/HorizontalOrganizationChart"/>
    <dgm:cxn modelId="{D79892BA-806C-435C-9054-616E0D40E456}" type="presParOf" srcId="{6E3A113E-556B-49D8-A8FE-063465FC049D}" destId="{A41C70AE-04CC-4884-82DE-E3DD7BD9C7CB}" srcOrd="4" destOrd="0" presId="urn:microsoft.com/office/officeart/2009/3/layout/HorizontalOrganizationChart"/>
    <dgm:cxn modelId="{6CFE3623-210B-403E-BD44-3760FAFEBEC9}" type="presParOf" srcId="{6E3A113E-556B-49D8-A8FE-063465FC049D}" destId="{B629D9A1-2BF9-4F4C-9CDC-5044BDE6B040}" srcOrd="5" destOrd="0" presId="urn:microsoft.com/office/officeart/2009/3/layout/HorizontalOrganizationChart"/>
    <dgm:cxn modelId="{DF377BDC-B4E8-44E2-80EA-EAF6FEA8FD13}" type="presParOf" srcId="{B629D9A1-2BF9-4F4C-9CDC-5044BDE6B040}" destId="{8872B2C3-A0E0-460F-BE62-CF40CFB91022}" srcOrd="0" destOrd="0" presId="urn:microsoft.com/office/officeart/2009/3/layout/HorizontalOrganizationChart"/>
    <dgm:cxn modelId="{9D10DD4A-E17A-4EEE-AA79-1403F48B4F22}" type="presParOf" srcId="{8872B2C3-A0E0-460F-BE62-CF40CFB91022}" destId="{AB168191-B20C-4F58-8927-37D36B1ED33B}" srcOrd="0" destOrd="0" presId="urn:microsoft.com/office/officeart/2009/3/layout/HorizontalOrganizationChart"/>
    <dgm:cxn modelId="{76732063-B5B7-42C8-954A-EBC2BB937E69}" type="presParOf" srcId="{8872B2C3-A0E0-460F-BE62-CF40CFB91022}" destId="{DE00921D-1130-409D-9AA5-49D2AD303D42}" srcOrd="1" destOrd="0" presId="urn:microsoft.com/office/officeart/2009/3/layout/HorizontalOrganizationChart"/>
    <dgm:cxn modelId="{681D67A6-1AA0-433B-80EA-1E03FBE44242}" type="presParOf" srcId="{B629D9A1-2BF9-4F4C-9CDC-5044BDE6B040}" destId="{38D55E3D-7F2A-4120-9CD6-C24192220AF9}" srcOrd="1" destOrd="0" presId="urn:microsoft.com/office/officeart/2009/3/layout/HorizontalOrganizationChart"/>
    <dgm:cxn modelId="{F06549B6-7D0E-4A2C-AE6D-7A2EDBD22D2D}" type="presParOf" srcId="{B629D9A1-2BF9-4F4C-9CDC-5044BDE6B040}" destId="{77A993C7-0002-429A-A191-C5B8264ADB62}" srcOrd="2" destOrd="0" presId="urn:microsoft.com/office/officeart/2009/3/layout/HorizontalOrganizationChart"/>
    <dgm:cxn modelId="{B1C94E95-2F1D-4E19-8495-52883CC3DFB8}" type="presParOf" srcId="{E293A381-313A-49CE-B7FC-AEFDBFA570C7}" destId="{E073D7F7-A50B-4380-9997-3D619F04072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C469B4-E790-4BFC-87D6-314F82814BCA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3A563B-EC36-4770-9CA5-4A03AAB921BC}">
      <dgm:prSet custT="1"/>
      <dgm:spPr>
        <a:solidFill>
          <a:schemeClr val="accent1"/>
        </a:solidFill>
      </dgm:spPr>
      <dgm:t>
        <a:bodyPr/>
        <a:lstStyle/>
        <a:p>
          <a:r>
            <a:rPr lang="en-US" sz="2000" dirty="0">
              <a:latin typeface="+mj-lt"/>
            </a:rPr>
            <a:t>Increasing Current Fees </a:t>
          </a:r>
        </a:p>
      </dgm:t>
    </dgm:pt>
    <dgm:pt modelId="{CC22F71D-51F6-44EF-9AA3-080053676FF3}" type="parTrans" cxnId="{4B3C65D5-6E7E-46B7-8808-327CC83CD11A}">
      <dgm:prSet/>
      <dgm:spPr>
        <a:ln w="38100"/>
      </dgm:spPr>
      <dgm:t>
        <a:bodyPr/>
        <a:lstStyle/>
        <a:p>
          <a:endParaRPr lang="en-US"/>
        </a:p>
      </dgm:t>
    </dgm:pt>
    <dgm:pt modelId="{5F914025-76E5-4EDC-A2D5-4700B231FFEB}" type="sibTrans" cxnId="{4B3C65D5-6E7E-46B7-8808-327CC83CD11A}">
      <dgm:prSet/>
      <dgm:spPr/>
      <dgm:t>
        <a:bodyPr/>
        <a:lstStyle/>
        <a:p>
          <a:endParaRPr lang="en-US"/>
        </a:p>
      </dgm:t>
    </dgm:pt>
    <dgm:pt modelId="{B04C1C40-B27F-46E7-BD28-756B4C7C57AD}">
      <dgm:prSet custT="1"/>
      <dgm:spPr/>
      <dgm:t>
        <a:bodyPr/>
        <a:lstStyle/>
        <a:p>
          <a:r>
            <a:rPr lang="en-US" sz="2000" dirty="0">
              <a:latin typeface="+mj-lt"/>
            </a:rPr>
            <a:t>Dedicated Revenue (non-tax based)</a:t>
          </a:r>
        </a:p>
      </dgm:t>
    </dgm:pt>
    <dgm:pt modelId="{141B56FA-D0C3-433A-BE1F-7D22E69B4F60}" type="parTrans" cxnId="{17F109B0-FDFE-412F-9901-342B259BC671}">
      <dgm:prSet/>
      <dgm:spPr>
        <a:ln w="38100"/>
      </dgm:spPr>
      <dgm:t>
        <a:bodyPr/>
        <a:lstStyle/>
        <a:p>
          <a:endParaRPr lang="en-US"/>
        </a:p>
      </dgm:t>
    </dgm:pt>
    <dgm:pt modelId="{3A040EF2-B87B-473A-9F9B-DFA82E524CC7}" type="sibTrans" cxnId="{17F109B0-FDFE-412F-9901-342B259BC671}">
      <dgm:prSet/>
      <dgm:spPr/>
      <dgm:t>
        <a:bodyPr/>
        <a:lstStyle/>
        <a:p>
          <a:endParaRPr lang="en-US"/>
        </a:p>
      </dgm:t>
    </dgm:pt>
    <dgm:pt modelId="{E5396CC5-2A5C-44CD-8A72-CA16BAD067F0}">
      <dgm:prSet custT="1"/>
      <dgm:spPr>
        <a:solidFill>
          <a:srgbClr val="084A55"/>
        </a:solidFill>
      </dgm:spPr>
      <dgm:t>
        <a:bodyPr/>
        <a:lstStyle/>
        <a:p>
          <a:r>
            <a:rPr lang="en-US" sz="2000" dirty="0">
              <a:latin typeface="+mj-lt"/>
            </a:rPr>
            <a:t>Tax Increment Financing</a:t>
          </a:r>
        </a:p>
      </dgm:t>
    </dgm:pt>
    <dgm:pt modelId="{F700403D-024C-4BE3-87A4-898B25E854DA}" type="sibTrans" cxnId="{3C849F72-27CD-4410-A115-E2877724A0CB}">
      <dgm:prSet/>
      <dgm:spPr/>
      <dgm:t>
        <a:bodyPr/>
        <a:lstStyle/>
        <a:p>
          <a:endParaRPr lang="en-US"/>
        </a:p>
      </dgm:t>
    </dgm:pt>
    <dgm:pt modelId="{7CB60D64-5B1F-4D13-9859-6777EBD250EB}" type="parTrans" cxnId="{3C849F72-27CD-4410-A115-E2877724A0CB}">
      <dgm:prSet/>
      <dgm:spPr>
        <a:ln w="38100"/>
      </dgm:spPr>
      <dgm:t>
        <a:bodyPr/>
        <a:lstStyle/>
        <a:p>
          <a:endParaRPr lang="en-US"/>
        </a:p>
      </dgm:t>
    </dgm:pt>
    <dgm:pt modelId="{38AD8160-5395-40CC-8965-A5660BF20BB9}">
      <dgm:prSet custT="1"/>
      <dgm:spPr>
        <a:solidFill>
          <a:schemeClr val="accent2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  <a:latin typeface="+mj-lt"/>
            </a:rPr>
            <a:t>November 13th</a:t>
          </a:r>
        </a:p>
      </dgm:t>
    </dgm:pt>
    <dgm:pt modelId="{E86E71F1-1710-477A-A0C8-2E1A37751FCB}" type="sibTrans" cxnId="{C064F00E-8E4C-4111-9C0B-BFCAAF3EA1B9}">
      <dgm:prSet/>
      <dgm:spPr/>
      <dgm:t>
        <a:bodyPr/>
        <a:lstStyle/>
        <a:p>
          <a:endParaRPr lang="en-US"/>
        </a:p>
      </dgm:t>
    </dgm:pt>
    <dgm:pt modelId="{28C0783C-2A55-450D-9262-00CC7C954936}" type="parTrans" cxnId="{C064F00E-8E4C-4111-9C0B-BFCAAF3EA1B9}">
      <dgm:prSet/>
      <dgm:spPr/>
      <dgm:t>
        <a:bodyPr/>
        <a:lstStyle/>
        <a:p>
          <a:endParaRPr lang="en-US"/>
        </a:p>
      </dgm:t>
    </dgm:pt>
    <dgm:pt modelId="{0D82C977-B357-48B9-B8EA-57A7D22F56A8}" type="pres">
      <dgm:prSet presAssocID="{67C469B4-E790-4BFC-87D6-314F82814BC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93A381-313A-49CE-B7FC-AEFDBFA570C7}" type="pres">
      <dgm:prSet presAssocID="{38AD8160-5395-40CC-8965-A5660BF20BB9}" presName="hierRoot1" presStyleCnt="0">
        <dgm:presLayoutVars>
          <dgm:hierBranch val="init"/>
        </dgm:presLayoutVars>
      </dgm:prSet>
      <dgm:spPr/>
    </dgm:pt>
    <dgm:pt modelId="{964C3CF1-D2A4-4F69-8F20-5F5DB0049190}" type="pres">
      <dgm:prSet presAssocID="{38AD8160-5395-40CC-8965-A5660BF20BB9}" presName="rootComposite1" presStyleCnt="0"/>
      <dgm:spPr/>
    </dgm:pt>
    <dgm:pt modelId="{7E623391-8B94-48B4-9AD8-A6CC4B963312}" type="pres">
      <dgm:prSet presAssocID="{38AD8160-5395-40CC-8965-A5660BF20BB9}" presName="rootText1" presStyleLbl="node0" presStyleIdx="0" presStyleCnt="1">
        <dgm:presLayoutVars>
          <dgm:chPref val="3"/>
        </dgm:presLayoutVars>
      </dgm:prSet>
      <dgm:spPr/>
    </dgm:pt>
    <dgm:pt modelId="{9C7814F9-9A97-4EDC-972E-208B77D0FC00}" type="pres">
      <dgm:prSet presAssocID="{38AD8160-5395-40CC-8965-A5660BF20BB9}" presName="rootConnector1" presStyleLbl="node1" presStyleIdx="0" presStyleCnt="0"/>
      <dgm:spPr/>
    </dgm:pt>
    <dgm:pt modelId="{6E3A113E-556B-49D8-A8FE-063465FC049D}" type="pres">
      <dgm:prSet presAssocID="{38AD8160-5395-40CC-8965-A5660BF20BB9}" presName="hierChild2" presStyleCnt="0"/>
      <dgm:spPr/>
    </dgm:pt>
    <dgm:pt modelId="{2D7C13C8-A6C7-461B-85D8-837D0657962B}" type="pres">
      <dgm:prSet presAssocID="{CC22F71D-51F6-44EF-9AA3-080053676FF3}" presName="Name64" presStyleLbl="parChTrans1D2" presStyleIdx="0" presStyleCnt="3"/>
      <dgm:spPr/>
    </dgm:pt>
    <dgm:pt modelId="{A94AA4E0-6036-4F3C-A9BF-D6978ED42880}" type="pres">
      <dgm:prSet presAssocID="{3D3A563B-EC36-4770-9CA5-4A03AAB921BC}" presName="hierRoot2" presStyleCnt="0">
        <dgm:presLayoutVars>
          <dgm:hierBranch val="init"/>
        </dgm:presLayoutVars>
      </dgm:prSet>
      <dgm:spPr/>
    </dgm:pt>
    <dgm:pt modelId="{40A02678-FF17-4FE1-8980-294823758D8B}" type="pres">
      <dgm:prSet presAssocID="{3D3A563B-EC36-4770-9CA5-4A03AAB921BC}" presName="rootComposite" presStyleCnt="0"/>
      <dgm:spPr/>
    </dgm:pt>
    <dgm:pt modelId="{FBF51352-1DBE-4082-8655-75897E735D3C}" type="pres">
      <dgm:prSet presAssocID="{3D3A563B-EC36-4770-9CA5-4A03AAB921BC}" presName="rootText" presStyleLbl="node2" presStyleIdx="0" presStyleCnt="3">
        <dgm:presLayoutVars>
          <dgm:chPref val="3"/>
        </dgm:presLayoutVars>
      </dgm:prSet>
      <dgm:spPr/>
    </dgm:pt>
    <dgm:pt modelId="{C74BD6AA-F28C-41E4-9C05-C37A3D47DFC7}" type="pres">
      <dgm:prSet presAssocID="{3D3A563B-EC36-4770-9CA5-4A03AAB921BC}" presName="rootConnector" presStyleLbl="node2" presStyleIdx="0" presStyleCnt="3"/>
      <dgm:spPr/>
    </dgm:pt>
    <dgm:pt modelId="{87A42204-FAC3-41FD-B697-B3FFF56D5F2C}" type="pres">
      <dgm:prSet presAssocID="{3D3A563B-EC36-4770-9CA5-4A03AAB921BC}" presName="hierChild4" presStyleCnt="0"/>
      <dgm:spPr/>
    </dgm:pt>
    <dgm:pt modelId="{CEC233F4-31EE-47FC-9071-96F9A4C4322A}" type="pres">
      <dgm:prSet presAssocID="{3D3A563B-EC36-4770-9CA5-4A03AAB921BC}" presName="hierChild5" presStyleCnt="0"/>
      <dgm:spPr/>
    </dgm:pt>
    <dgm:pt modelId="{A41C70AE-04CC-4884-82DE-E3DD7BD9C7CB}" type="pres">
      <dgm:prSet presAssocID="{141B56FA-D0C3-433A-BE1F-7D22E69B4F60}" presName="Name64" presStyleLbl="parChTrans1D2" presStyleIdx="1" presStyleCnt="3"/>
      <dgm:spPr/>
    </dgm:pt>
    <dgm:pt modelId="{B629D9A1-2BF9-4F4C-9CDC-5044BDE6B040}" type="pres">
      <dgm:prSet presAssocID="{B04C1C40-B27F-46E7-BD28-756B4C7C57AD}" presName="hierRoot2" presStyleCnt="0">
        <dgm:presLayoutVars>
          <dgm:hierBranch val="init"/>
        </dgm:presLayoutVars>
      </dgm:prSet>
      <dgm:spPr/>
    </dgm:pt>
    <dgm:pt modelId="{8872B2C3-A0E0-460F-BE62-CF40CFB91022}" type="pres">
      <dgm:prSet presAssocID="{B04C1C40-B27F-46E7-BD28-756B4C7C57AD}" presName="rootComposite" presStyleCnt="0"/>
      <dgm:spPr/>
    </dgm:pt>
    <dgm:pt modelId="{AB168191-B20C-4F58-8927-37D36B1ED33B}" type="pres">
      <dgm:prSet presAssocID="{B04C1C40-B27F-46E7-BD28-756B4C7C57AD}" presName="rootText" presStyleLbl="node2" presStyleIdx="1" presStyleCnt="3">
        <dgm:presLayoutVars>
          <dgm:chPref val="3"/>
        </dgm:presLayoutVars>
      </dgm:prSet>
      <dgm:spPr/>
    </dgm:pt>
    <dgm:pt modelId="{DE00921D-1130-409D-9AA5-49D2AD303D42}" type="pres">
      <dgm:prSet presAssocID="{B04C1C40-B27F-46E7-BD28-756B4C7C57AD}" presName="rootConnector" presStyleLbl="node2" presStyleIdx="1" presStyleCnt="3"/>
      <dgm:spPr/>
    </dgm:pt>
    <dgm:pt modelId="{38D55E3D-7F2A-4120-9CD6-C24192220AF9}" type="pres">
      <dgm:prSet presAssocID="{B04C1C40-B27F-46E7-BD28-756B4C7C57AD}" presName="hierChild4" presStyleCnt="0"/>
      <dgm:spPr/>
    </dgm:pt>
    <dgm:pt modelId="{77A993C7-0002-429A-A191-C5B8264ADB62}" type="pres">
      <dgm:prSet presAssocID="{B04C1C40-B27F-46E7-BD28-756B4C7C57AD}" presName="hierChild5" presStyleCnt="0"/>
      <dgm:spPr/>
    </dgm:pt>
    <dgm:pt modelId="{7D264A03-FBA5-474E-BA85-3EAEF0ACBC9B}" type="pres">
      <dgm:prSet presAssocID="{7CB60D64-5B1F-4D13-9859-6777EBD250EB}" presName="Name64" presStyleLbl="parChTrans1D2" presStyleIdx="2" presStyleCnt="3"/>
      <dgm:spPr/>
    </dgm:pt>
    <dgm:pt modelId="{0D50B4BC-36A6-476C-99FD-B7EB8741D65C}" type="pres">
      <dgm:prSet presAssocID="{E5396CC5-2A5C-44CD-8A72-CA16BAD067F0}" presName="hierRoot2" presStyleCnt="0">
        <dgm:presLayoutVars>
          <dgm:hierBranch val="init"/>
        </dgm:presLayoutVars>
      </dgm:prSet>
      <dgm:spPr/>
    </dgm:pt>
    <dgm:pt modelId="{657631FB-E66E-4FA2-B295-2985E44C8D17}" type="pres">
      <dgm:prSet presAssocID="{E5396CC5-2A5C-44CD-8A72-CA16BAD067F0}" presName="rootComposite" presStyleCnt="0"/>
      <dgm:spPr/>
    </dgm:pt>
    <dgm:pt modelId="{C4CF6D77-1137-4B6E-809B-ACEB210ABAD0}" type="pres">
      <dgm:prSet presAssocID="{E5396CC5-2A5C-44CD-8A72-CA16BAD067F0}" presName="rootText" presStyleLbl="node2" presStyleIdx="2" presStyleCnt="3">
        <dgm:presLayoutVars>
          <dgm:chPref val="3"/>
        </dgm:presLayoutVars>
      </dgm:prSet>
      <dgm:spPr/>
    </dgm:pt>
    <dgm:pt modelId="{97CCEE8E-1341-43CB-917F-6EE33EACC019}" type="pres">
      <dgm:prSet presAssocID="{E5396CC5-2A5C-44CD-8A72-CA16BAD067F0}" presName="rootConnector" presStyleLbl="node2" presStyleIdx="2" presStyleCnt="3"/>
      <dgm:spPr/>
    </dgm:pt>
    <dgm:pt modelId="{704F83EF-51E5-49FD-94B2-229880900986}" type="pres">
      <dgm:prSet presAssocID="{E5396CC5-2A5C-44CD-8A72-CA16BAD067F0}" presName="hierChild4" presStyleCnt="0"/>
      <dgm:spPr/>
    </dgm:pt>
    <dgm:pt modelId="{49A85266-4753-465A-BD90-4B8E2C185FB0}" type="pres">
      <dgm:prSet presAssocID="{E5396CC5-2A5C-44CD-8A72-CA16BAD067F0}" presName="hierChild5" presStyleCnt="0"/>
      <dgm:spPr/>
    </dgm:pt>
    <dgm:pt modelId="{E073D7F7-A50B-4380-9997-3D619F04072D}" type="pres">
      <dgm:prSet presAssocID="{38AD8160-5395-40CC-8965-A5660BF20BB9}" presName="hierChild3" presStyleCnt="0"/>
      <dgm:spPr/>
    </dgm:pt>
  </dgm:ptLst>
  <dgm:cxnLst>
    <dgm:cxn modelId="{F18C3808-11BC-4B93-A3D0-E7F89DE4BFA5}" type="presOf" srcId="{7CB60D64-5B1F-4D13-9859-6777EBD250EB}" destId="{7D264A03-FBA5-474E-BA85-3EAEF0ACBC9B}" srcOrd="0" destOrd="0" presId="urn:microsoft.com/office/officeart/2009/3/layout/HorizontalOrganizationChart"/>
    <dgm:cxn modelId="{C064F00E-8E4C-4111-9C0B-BFCAAF3EA1B9}" srcId="{67C469B4-E790-4BFC-87D6-314F82814BCA}" destId="{38AD8160-5395-40CC-8965-A5660BF20BB9}" srcOrd="0" destOrd="0" parTransId="{28C0783C-2A55-450D-9262-00CC7C954936}" sibTransId="{E86E71F1-1710-477A-A0C8-2E1A37751FCB}"/>
    <dgm:cxn modelId="{D3BC9411-581D-4C40-929B-1D565B230C7A}" type="presOf" srcId="{3D3A563B-EC36-4770-9CA5-4A03AAB921BC}" destId="{FBF51352-1DBE-4082-8655-75897E735D3C}" srcOrd="0" destOrd="0" presId="urn:microsoft.com/office/officeart/2009/3/layout/HorizontalOrganizationChart"/>
    <dgm:cxn modelId="{BE155A5F-E659-41B3-A177-CBFB692F6EC0}" type="presOf" srcId="{E5396CC5-2A5C-44CD-8A72-CA16BAD067F0}" destId="{C4CF6D77-1137-4B6E-809B-ACEB210ABAD0}" srcOrd="0" destOrd="0" presId="urn:microsoft.com/office/officeart/2009/3/layout/HorizontalOrganizationChart"/>
    <dgm:cxn modelId="{FFA7F349-07E4-436B-BA5E-31B31D73846A}" type="presOf" srcId="{38AD8160-5395-40CC-8965-A5660BF20BB9}" destId="{7E623391-8B94-48B4-9AD8-A6CC4B963312}" srcOrd="0" destOrd="0" presId="urn:microsoft.com/office/officeart/2009/3/layout/HorizontalOrganizationChart"/>
    <dgm:cxn modelId="{59F6C14A-D61D-4E45-A15B-559EFC976D29}" type="presOf" srcId="{141B56FA-D0C3-433A-BE1F-7D22E69B4F60}" destId="{A41C70AE-04CC-4884-82DE-E3DD7BD9C7CB}" srcOrd="0" destOrd="0" presId="urn:microsoft.com/office/officeart/2009/3/layout/HorizontalOrganizationChart"/>
    <dgm:cxn modelId="{9BDDC76F-9344-4E8C-94DA-E93AC5CCF0B8}" type="presOf" srcId="{67C469B4-E790-4BFC-87D6-314F82814BCA}" destId="{0D82C977-B357-48B9-B8EA-57A7D22F56A8}" srcOrd="0" destOrd="0" presId="urn:microsoft.com/office/officeart/2009/3/layout/HorizontalOrganizationChart"/>
    <dgm:cxn modelId="{3C849F72-27CD-4410-A115-E2877724A0CB}" srcId="{38AD8160-5395-40CC-8965-A5660BF20BB9}" destId="{E5396CC5-2A5C-44CD-8A72-CA16BAD067F0}" srcOrd="2" destOrd="0" parTransId="{7CB60D64-5B1F-4D13-9859-6777EBD250EB}" sibTransId="{F700403D-024C-4BE3-87A4-898B25E854DA}"/>
    <dgm:cxn modelId="{943AD774-948F-4696-B69B-33864A5D8E4E}" type="presOf" srcId="{38AD8160-5395-40CC-8965-A5660BF20BB9}" destId="{9C7814F9-9A97-4EDC-972E-208B77D0FC00}" srcOrd="1" destOrd="0" presId="urn:microsoft.com/office/officeart/2009/3/layout/HorizontalOrganizationChart"/>
    <dgm:cxn modelId="{637174A0-DEB2-47F9-B442-70932E960168}" type="presOf" srcId="{3D3A563B-EC36-4770-9CA5-4A03AAB921BC}" destId="{C74BD6AA-F28C-41E4-9C05-C37A3D47DFC7}" srcOrd="1" destOrd="0" presId="urn:microsoft.com/office/officeart/2009/3/layout/HorizontalOrganizationChart"/>
    <dgm:cxn modelId="{5FD07BAF-7DC5-4FD4-8DCA-6D52A5B03B38}" type="presOf" srcId="{B04C1C40-B27F-46E7-BD28-756B4C7C57AD}" destId="{DE00921D-1130-409D-9AA5-49D2AD303D42}" srcOrd="1" destOrd="0" presId="urn:microsoft.com/office/officeart/2009/3/layout/HorizontalOrganizationChart"/>
    <dgm:cxn modelId="{17F109B0-FDFE-412F-9901-342B259BC671}" srcId="{38AD8160-5395-40CC-8965-A5660BF20BB9}" destId="{B04C1C40-B27F-46E7-BD28-756B4C7C57AD}" srcOrd="1" destOrd="0" parTransId="{141B56FA-D0C3-433A-BE1F-7D22E69B4F60}" sibTransId="{3A040EF2-B87B-473A-9F9B-DFA82E524CC7}"/>
    <dgm:cxn modelId="{C5E8FDB1-3870-4C11-847F-DBAA0674CF8F}" type="presOf" srcId="{CC22F71D-51F6-44EF-9AA3-080053676FF3}" destId="{2D7C13C8-A6C7-461B-85D8-837D0657962B}" srcOrd="0" destOrd="0" presId="urn:microsoft.com/office/officeart/2009/3/layout/HorizontalOrganizationChart"/>
    <dgm:cxn modelId="{9413BDCC-2D69-4B7C-B690-E6C0BE5AEC33}" type="presOf" srcId="{B04C1C40-B27F-46E7-BD28-756B4C7C57AD}" destId="{AB168191-B20C-4F58-8927-37D36B1ED33B}" srcOrd="0" destOrd="0" presId="urn:microsoft.com/office/officeart/2009/3/layout/HorizontalOrganizationChart"/>
    <dgm:cxn modelId="{4B3C65D5-6E7E-46B7-8808-327CC83CD11A}" srcId="{38AD8160-5395-40CC-8965-A5660BF20BB9}" destId="{3D3A563B-EC36-4770-9CA5-4A03AAB921BC}" srcOrd="0" destOrd="0" parTransId="{CC22F71D-51F6-44EF-9AA3-080053676FF3}" sibTransId="{5F914025-76E5-4EDC-A2D5-4700B231FFEB}"/>
    <dgm:cxn modelId="{067AC5ED-380E-46CC-B038-D7EFE7F2E6E7}" type="presOf" srcId="{E5396CC5-2A5C-44CD-8A72-CA16BAD067F0}" destId="{97CCEE8E-1341-43CB-917F-6EE33EACC019}" srcOrd="1" destOrd="0" presId="urn:microsoft.com/office/officeart/2009/3/layout/HorizontalOrganizationChart"/>
    <dgm:cxn modelId="{A567302C-05FA-4150-88EC-D21D2B6D6778}" type="presParOf" srcId="{0D82C977-B357-48B9-B8EA-57A7D22F56A8}" destId="{E293A381-313A-49CE-B7FC-AEFDBFA570C7}" srcOrd="0" destOrd="0" presId="urn:microsoft.com/office/officeart/2009/3/layout/HorizontalOrganizationChart"/>
    <dgm:cxn modelId="{B3A1C9C7-C7D7-411C-BAD0-0FC842D881CD}" type="presParOf" srcId="{E293A381-313A-49CE-B7FC-AEFDBFA570C7}" destId="{964C3CF1-D2A4-4F69-8F20-5F5DB0049190}" srcOrd="0" destOrd="0" presId="urn:microsoft.com/office/officeart/2009/3/layout/HorizontalOrganizationChart"/>
    <dgm:cxn modelId="{BEC22E67-EED2-4E55-968A-DCABF4FAAA4B}" type="presParOf" srcId="{964C3CF1-D2A4-4F69-8F20-5F5DB0049190}" destId="{7E623391-8B94-48B4-9AD8-A6CC4B963312}" srcOrd="0" destOrd="0" presId="urn:microsoft.com/office/officeart/2009/3/layout/HorizontalOrganizationChart"/>
    <dgm:cxn modelId="{985D9193-2DB3-4AE3-8DFD-ED7E7BC233AB}" type="presParOf" srcId="{964C3CF1-D2A4-4F69-8F20-5F5DB0049190}" destId="{9C7814F9-9A97-4EDC-972E-208B77D0FC00}" srcOrd="1" destOrd="0" presId="urn:microsoft.com/office/officeart/2009/3/layout/HorizontalOrganizationChart"/>
    <dgm:cxn modelId="{320A33C0-46CF-4A3C-87F0-74607993876C}" type="presParOf" srcId="{E293A381-313A-49CE-B7FC-AEFDBFA570C7}" destId="{6E3A113E-556B-49D8-A8FE-063465FC049D}" srcOrd="1" destOrd="0" presId="urn:microsoft.com/office/officeart/2009/3/layout/HorizontalOrganizationChart"/>
    <dgm:cxn modelId="{8FDB6E7C-B1FC-4EB7-91B0-901A083257EF}" type="presParOf" srcId="{6E3A113E-556B-49D8-A8FE-063465FC049D}" destId="{2D7C13C8-A6C7-461B-85D8-837D0657962B}" srcOrd="0" destOrd="0" presId="urn:microsoft.com/office/officeart/2009/3/layout/HorizontalOrganizationChart"/>
    <dgm:cxn modelId="{290F1E05-8C3A-448A-875E-2162F45F0048}" type="presParOf" srcId="{6E3A113E-556B-49D8-A8FE-063465FC049D}" destId="{A94AA4E0-6036-4F3C-A9BF-D6978ED42880}" srcOrd="1" destOrd="0" presId="urn:microsoft.com/office/officeart/2009/3/layout/HorizontalOrganizationChart"/>
    <dgm:cxn modelId="{A45A224B-6BF2-4C8D-AA70-9DCAB7B5CDDA}" type="presParOf" srcId="{A94AA4E0-6036-4F3C-A9BF-D6978ED42880}" destId="{40A02678-FF17-4FE1-8980-294823758D8B}" srcOrd="0" destOrd="0" presId="urn:microsoft.com/office/officeart/2009/3/layout/HorizontalOrganizationChart"/>
    <dgm:cxn modelId="{1A488946-2593-430B-B243-117BD0FC54EF}" type="presParOf" srcId="{40A02678-FF17-4FE1-8980-294823758D8B}" destId="{FBF51352-1DBE-4082-8655-75897E735D3C}" srcOrd="0" destOrd="0" presId="urn:microsoft.com/office/officeart/2009/3/layout/HorizontalOrganizationChart"/>
    <dgm:cxn modelId="{003E1246-60D0-4FB5-A2B4-FB2180498295}" type="presParOf" srcId="{40A02678-FF17-4FE1-8980-294823758D8B}" destId="{C74BD6AA-F28C-41E4-9C05-C37A3D47DFC7}" srcOrd="1" destOrd="0" presId="urn:microsoft.com/office/officeart/2009/3/layout/HorizontalOrganizationChart"/>
    <dgm:cxn modelId="{A14C276F-F270-4668-8D35-76A4DB47CD8B}" type="presParOf" srcId="{A94AA4E0-6036-4F3C-A9BF-D6978ED42880}" destId="{87A42204-FAC3-41FD-B697-B3FFF56D5F2C}" srcOrd="1" destOrd="0" presId="urn:microsoft.com/office/officeart/2009/3/layout/HorizontalOrganizationChart"/>
    <dgm:cxn modelId="{40B6D5D4-C32E-4563-B399-EEF0DAB4ED63}" type="presParOf" srcId="{A94AA4E0-6036-4F3C-A9BF-D6978ED42880}" destId="{CEC233F4-31EE-47FC-9071-96F9A4C4322A}" srcOrd="2" destOrd="0" presId="urn:microsoft.com/office/officeart/2009/3/layout/HorizontalOrganizationChart"/>
    <dgm:cxn modelId="{D79892BA-806C-435C-9054-616E0D40E456}" type="presParOf" srcId="{6E3A113E-556B-49D8-A8FE-063465FC049D}" destId="{A41C70AE-04CC-4884-82DE-E3DD7BD9C7CB}" srcOrd="2" destOrd="0" presId="urn:microsoft.com/office/officeart/2009/3/layout/HorizontalOrganizationChart"/>
    <dgm:cxn modelId="{6CFE3623-210B-403E-BD44-3760FAFEBEC9}" type="presParOf" srcId="{6E3A113E-556B-49D8-A8FE-063465FC049D}" destId="{B629D9A1-2BF9-4F4C-9CDC-5044BDE6B040}" srcOrd="3" destOrd="0" presId="urn:microsoft.com/office/officeart/2009/3/layout/HorizontalOrganizationChart"/>
    <dgm:cxn modelId="{DF377BDC-B4E8-44E2-80EA-EAF6FEA8FD13}" type="presParOf" srcId="{B629D9A1-2BF9-4F4C-9CDC-5044BDE6B040}" destId="{8872B2C3-A0E0-460F-BE62-CF40CFB91022}" srcOrd="0" destOrd="0" presId="urn:microsoft.com/office/officeart/2009/3/layout/HorizontalOrganizationChart"/>
    <dgm:cxn modelId="{9D10DD4A-E17A-4EEE-AA79-1403F48B4F22}" type="presParOf" srcId="{8872B2C3-A0E0-460F-BE62-CF40CFB91022}" destId="{AB168191-B20C-4F58-8927-37D36B1ED33B}" srcOrd="0" destOrd="0" presId="urn:microsoft.com/office/officeart/2009/3/layout/HorizontalOrganizationChart"/>
    <dgm:cxn modelId="{76732063-B5B7-42C8-954A-EBC2BB937E69}" type="presParOf" srcId="{8872B2C3-A0E0-460F-BE62-CF40CFB91022}" destId="{DE00921D-1130-409D-9AA5-49D2AD303D42}" srcOrd="1" destOrd="0" presId="urn:microsoft.com/office/officeart/2009/3/layout/HorizontalOrganizationChart"/>
    <dgm:cxn modelId="{681D67A6-1AA0-433B-80EA-1E03FBE44242}" type="presParOf" srcId="{B629D9A1-2BF9-4F4C-9CDC-5044BDE6B040}" destId="{38D55E3D-7F2A-4120-9CD6-C24192220AF9}" srcOrd="1" destOrd="0" presId="urn:microsoft.com/office/officeart/2009/3/layout/HorizontalOrganizationChart"/>
    <dgm:cxn modelId="{F06549B6-7D0E-4A2C-AE6D-7A2EDBD22D2D}" type="presParOf" srcId="{B629D9A1-2BF9-4F4C-9CDC-5044BDE6B040}" destId="{77A993C7-0002-429A-A191-C5B8264ADB62}" srcOrd="2" destOrd="0" presId="urn:microsoft.com/office/officeart/2009/3/layout/HorizontalOrganizationChart"/>
    <dgm:cxn modelId="{4E378DD6-0210-4A8D-BD7E-187323DC3B72}" type="presParOf" srcId="{6E3A113E-556B-49D8-A8FE-063465FC049D}" destId="{7D264A03-FBA5-474E-BA85-3EAEF0ACBC9B}" srcOrd="4" destOrd="0" presId="urn:microsoft.com/office/officeart/2009/3/layout/HorizontalOrganizationChart"/>
    <dgm:cxn modelId="{7333A277-1763-462F-A3E7-03701BC4908D}" type="presParOf" srcId="{6E3A113E-556B-49D8-A8FE-063465FC049D}" destId="{0D50B4BC-36A6-476C-99FD-B7EB8741D65C}" srcOrd="5" destOrd="0" presId="urn:microsoft.com/office/officeart/2009/3/layout/HorizontalOrganizationChart"/>
    <dgm:cxn modelId="{EE9A65D2-3759-41A3-8FD3-3537C9FBD0EB}" type="presParOf" srcId="{0D50B4BC-36A6-476C-99FD-B7EB8741D65C}" destId="{657631FB-E66E-4FA2-B295-2985E44C8D17}" srcOrd="0" destOrd="0" presId="urn:microsoft.com/office/officeart/2009/3/layout/HorizontalOrganizationChart"/>
    <dgm:cxn modelId="{2D24E714-F428-44F2-B229-7927BC3BD852}" type="presParOf" srcId="{657631FB-E66E-4FA2-B295-2985E44C8D17}" destId="{C4CF6D77-1137-4B6E-809B-ACEB210ABAD0}" srcOrd="0" destOrd="0" presId="urn:microsoft.com/office/officeart/2009/3/layout/HorizontalOrganizationChart"/>
    <dgm:cxn modelId="{DCE590A7-3897-48BF-BAA9-10B2C2359861}" type="presParOf" srcId="{657631FB-E66E-4FA2-B295-2985E44C8D17}" destId="{97CCEE8E-1341-43CB-917F-6EE33EACC019}" srcOrd="1" destOrd="0" presId="urn:microsoft.com/office/officeart/2009/3/layout/HorizontalOrganizationChart"/>
    <dgm:cxn modelId="{3BE0982B-FABA-4E6F-B281-B7E2C328197D}" type="presParOf" srcId="{0D50B4BC-36A6-476C-99FD-B7EB8741D65C}" destId="{704F83EF-51E5-49FD-94B2-229880900986}" srcOrd="1" destOrd="0" presId="urn:microsoft.com/office/officeart/2009/3/layout/HorizontalOrganizationChart"/>
    <dgm:cxn modelId="{568FD015-812E-4BDF-B868-75A6062FAE0F}" type="presParOf" srcId="{0D50B4BC-36A6-476C-99FD-B7EB8741D65C}" destId="{49A85266-4753-465A-BD90-4B8E2C185FB0}" srcOrd="2" destOrd="0" presId="urn:microsoft.com/office/officeart/2009/3/layout/HorizontalOrganizationChart"/>
    <dgm:cxn modelId="{B1C94E95-2F1D-4E19-8495-52883CC3DFB8}" type="presParOf" srcId="{E293A381-313A-49CE-B7FC-AEFDBFA570C7}" destId="{E073D7F7-A50B-4380-9997-3D619F04072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C469B4-E790-4BFC-87D6-314F82814BCA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3A563B-EC36-4770-9CA5-4A03AAB921BC}">
      <dgm:prSet custT="1"/>
      <dgm:spPr>
        <a:solidFill>
          <a:schemeClr val="accent1"/>
        </a:solidFill>
      </dgm:spPr>
      <dgm:t>
        <a:bodyPr/>
        <a:lstStyle/>
        <a:p>
          <a:r>
            <a:rPr lang="en-US" sz="2000" dirty="0">
              <a:latin typeface="+mj-lt"/>
            </a:rPr>
            <a:t>Vacancy Tax</a:t>
          </a:r>
        </a:p>
      </dgm:t>
    </dgm:pt>
    <dgm:pt modelId="{CC22F71D-51F6-44EF-9AA3-080053676FF3}" type="parTrans" cxnId="{4B3C65D5-6E7E-46B7-8808-327CC83CD11A}">
      <dgm:prSet/>
      <dgm:spPr>
        <a:ln w="38100"/>
      </dgm:spPr>
      <dgm:t>
        <a:bodyPr/>
        <a:lstStyle/>
        <a:p>
          <a:endParaRPr lang="en-US"/>
        </a:p>
      </dgm:t>
    </dgm:pt>
    <dgm:pt modelId="{5F914025-76E5-4EDC-A2D5-4700B231FFEB}" type="sibTrans" cxnId="{4B3C65D5-6E7E-46B7-8808-327CC83CD11A}">
      <dgm:prSet/>
      <dgm:spPr/>
      <dgm:t>
        <a:bodyPr/>
        <a:lstStyle/>
        <a:p>
          <a:endParaRPr lang="en-US"/>
        </a:p>
      </dgm:t>
    </dgm:pt>
    <dgm:pt modelId="{ED75D19B-D4A6-464A-9DD7-782A7B978805}">
      <dgm:prSet custT="1"/>
      <dgm:spPr>
        <a:solidFill>
          <a:schemeClr val="accent1"/>
        </a:solidFill>
      </dgm:spPr>
      <dgm:t>
        <a:bodyPr/>
        <a:lstStyle/>
        <a:p>
          <a:r>
            <a:rPr lang="en-US" sz="2000" dirty="0">
              <a:latin typeface="+mj-lt"/>
            </a:rPr>
            <a:t>Long Term Lease Incentives</a:t>
          </a:r>
        </a:p>
      </dgm:t>
    </dgm:pt>
    <dgm:pt modelId="{C1069811-DF42-4622-BE01-164511F426FB}" type="parTrans" cxnId="{CA383050-DB89-480E-AC93-91DBAF25ACE8}">
      <dgm:prSet/>
      <dgm:spPr>
        <a:ln w="38100"/>
      </dgm:spPr>
      <dgm:t>
        <a:bodyPr/>
        <a:lstStyle/>
        <a:p>
          <a:endParaRPr lang="en-US"/>
        </a:p>
      </dgm:t>
    </dgm:pt>
    <dgm:pt modelId="{E37A88EF-9829-4BE8-A987-B5CE6EDE6680}" type="sibTrans" cxnId="{CA383050-DB89-480E-AC93-91DBAF25ACE8}">
      <dgm:prSet/>
      <dgm:spPr/>
      <dgm:t>
        <a:bodyPr/>
        <a:lstStyle/>
        <a:p>
          <a:endParaRPr lang="en-US"/>
        </a:p>
      </dgm:t>
    </dgm:pt>
    <dgm:pt modelId="{B04C1C40-B27F-46E7-BD28-756B4C7C57AD}">
      <dgm:prSet custT="1"/>
      <dgm:spPr/>
      <dgm:t>
        <a:bodyPr/>
        <a:lstStyle/>
        <a:p>
          <a:r>
            <a:rPr lang="en-US" sz="2000" dirty="0">
              <a:latin typeface="+mj-lt"/>
            </a:rPr>
            <a:t>City Owned</a:t>
          </a:r>
        </a:p>
        <a:p>
          <a:r>
            <a:rPr lang="en-US" sz="2000" dirty="0">
              <a:latin typeface="+mj-lt"/>
            </a:rPr>
            <a:t>Land Trust</a:t>
          </a:r>
        </a:p>
      </dgm:t>
    </dgm:pt>
    <dgm:pt modelId="{141B56FA-D0C3-433A-BE1F-7D22E69B4F60}" type="parTrans" cxnId="{17F109B0-FDFE-412F-9901-342B259BC671}">
      <dgm:prSet/>
      <dgm:spPr>
        <a:ln w="38100"/>
      </dgm:spPr>
      <dgm:t>
        <a:bodyPr/>
        <a:lstStyle/>
        <a:p>
          <a:endParaRPr lang="en-US"/>
        </a:p>
      </dgm:t>
    </dgm:pt>
    <dgm:pt modelId="{3A040EF2-B87B-473A-9F9B-DFA82E524CC7}" type="sibTrans" cxnId="{17F109B0-FDFE-412F-9901-342B259BC671}">
      <dgm:prSet/>
      <dgm:spPr/>
      <dgm:t>
        <a:bodyPr/>
        <a:lstStyle/>
        <a:p>
          <a:endParaRPr lang="en-US"/>
        </a:p>
      </dgm:t>
    </dgm:pt>
    <dgm:pt modelId="{38AD8160-5395-40CC-8965-A5660BF20BB9}">
      <dgm:prSet phldr="0" custT="1"/>
      <dgm:spPr>
        <a:solidFill>
          <a:schemeClr val="accent2"/>
        </a:solidFill>
      </dgm:spPr>
      <dgm:t>
        <a:bodyPr/>
        <a:lstStyle/>
        <a:p>
          <a:pPr rtl="0"/>
          <a:r>
            <a:rPr lang="en-US" sz="2000" b="1" dirty="0">
              <a:solidFill>
                <a:schemeClr val="bg1"/>
              </a:solidFill>
              <a:latin typeface="+mj-lt"/>
            </a:rPr>
            <a:t>January 8th</a:t>
          </a:r>
        </a:p>
      </dgm:t>
    </dgm:pt>
    <dgm:pt modelId="{E86E71F1-1710-477A-A0C8-2E1A37751FCB}" type="sibTrans" cxnId="{C064F00E-8E4C-4111-9C0B-BFCAAF3EA1B9}">
      <dgm:prSet/>
      <dgm:spPr/>
      <dgm:t>
        <a:bodyPr/>
        <a:lstStyle/>
        <a:p>
          <a:endParaRPr lang="en-US"/>
        </a:p>
      </dgm:t>
    </dgm:pt>
    <dgm:pt modelId="{28C0783C-2A55-450D-9262-00CC7C954936}" type="parTrans" cxnId="{C064F00E-8E4C-4111-9C0B-BFCAAF3EA1B9}">
      <dgm:prSet/>
      <dgm:spPr/>
      <dgm:t>
        <a:bodyPr/>
        <a:lstStyle/>
        <a:p>
          <a:endParaRPr lang="en-US"/>
        </a:p>
      </dgm:t>
    </dgm:pt>
    <dgm:pt modelId="{0D82C977-B357-48B9-B8EA-57A7D22F56A8}" type="pres">
      <dgm:prSet presAssocID="{67C469B4-E790-4BFC-87D6-314F82814BC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93A381-313A-49CE-B7FC-AEFDBFA570C7}" type="pres">
      <dgm:prSet presAssocID="{38AD8160-5395-40CC-8965-A5660BF20BB9}" presName="hierRoot1" presStyleCnt="0">
        <dgm:presLayoutVars>
          <dgm:hierBranch val="init"/>
        </dgm:presLayoutVars>
      </dgm:prSet>
      <dgm:spPr/>
    </dgm:pt>
    <dgm:pt modelId="{964C3CF1-D2A4-4F69-8F20-5F5DB0049190}" type="pres">
      <dgm:prSet presAssocID="{38AD8160-5395-40CC-8965-A5660BF20BB9}" presName="rootComposite1" presStyleCnt="0"/>
      <dgm:spPr/>
    </dgm:pt>
    <dgm:pt modelId="{7E623391-8B94-48B4-9AD8-A6CC4B963312}" type="pres">
      <dgm:prSet presAssocID="{38AD8160-5395-40CC-8965-A5660BF20BB9}" presName="rootText1" presStyleLbl="node0" presStyleIdx="0" presStyleCnt="1">
        <dgm:presLayoutVars>
          <dgm:chPref val="3"/>
        </dgm:presLayoutVars>
      </dgm:prSet>
      <dgm:spPr/>
    </dgm:pt>
    <dgm:pt modelId="{9C7814F9-9A97-4EDC-972E-208B77D0FC00}" type="pres">
      <dgm:prSet presAssocID="{38AD8160-5395-40CC-8965-A5660BF20BB9}" presName="rootConnector1" presStyleLbl="node1" presStyleIdx="0" presStyleCnt="0"/>
      <dgm:spPr/>
    </dgm:pt>
    <dgm:pt modelId="{6E3A113E-556B-49D8-A8FE-063465FC049D}" type="pres">
      <dgm:prSet presAssocID="{38AD8160-5395-40CC-8965-A5660BF20BB9}" presName="hierChild2" presStyleCnt="0"/>
      <dgm:spPr/>
    </dgm:pt>
    <dgm:pt modelId="{2D7C13C8-A6C7-461B-85D8-837D0657962B}" type="pres">
      <dgm:prSet presAssocID="{CC22F71D-51F6-44EF-9AA3-080053676FF3}" presName="Name64" presStyleLbl="parChTrans1D2" presStyleIdx="0" presStyleCnt="3"/>
      <dgm:spPr/>
    </dgm:pt>
    <dgm:pt modelId="{A94AA4E0-6036-4F3C-A9BF-D6978ED42880}" type="pres">
      <dgm:prSet presAssocID="{3D3A563B-EC36-4770-9CA5-4A03AAB921BC}" presName="hierRoot2" presStyleCnt="0">
        <dgm:presLayoutVars>
          <dgm:hierBranch val="init"/>
        </dgm:presLayoutVars>
      </dgm:prSet>
      <dgm:spPr/>
    </dgm:pt>
    <dgm:pt modelId="{40A02678-FF17-4FE1-8980-294823758D8B}" type="pres">
      <dgm:prSet presAssocID="{3D3A563B-EC36-4770-9CA5-4A03AAB921BC}" presName="rootComposite" presStyleCnt="0"/>
      <dgm:spPr/>
    </dgm:pt>
    <dgm:pt modelId="{FBF51352-1DBE-4082-8655-75897E735D3C}" type="pres">
      <dgm:prSet presAssocID="{3D3A563B-EC36-4770-9CA5-4A03AAB921BC}" presName="rootText" presStyleLbl="node2" presStyleIdx="0" presStyleCnt="3">
        <dgm:presLayoutVars>
          <dgm:chPref val="3"/>
        </dgm:presLayoutVars>
      </dgm:prSet>
      <dgm:spPr/>
    </dgm:pt>
    <dgm:pt modelId="{C74BD6AA-F28C-41E4-9C05-C37A3D47DFC7}" type="pres">
      <dgm:prSet presAssocID="{3D3A563B-EC36-4770-9CA5-4A03AAB921BC}" presName="rootConnector" presStyleLbl="node2" presStyleIdx="0" presStyleCnt="3"/>
      <dgm:spPr/>
    </dgm:pt>
    <dgm:pt modelId="{87A42204-FAC3-41FD-B697-B3FFF56D5F2C}" type="pres">
      <dgm:prSet presAssocID="{3D3A563B-EC36-4770-9CA5-4A03AAB921BC}" presName="hierChild4" presStyleCnt="0"/>
      <dgm:spPr/>
    </dgm:pt>
    <dgm:pt modelId="{CEC233F4-31EE-47FC-9071-96F9A4C4322A}" type="pres">
      <dgm:prSet presAssocID="{3D3A563B-EC36-4770-9CA5-4A03AAB921BC}" presName="hierChild5" presStyleCnt="0"/>
      <dgm:spPr/>
    </dgm:pt>
    <dgm:pt modelId="{77887E5E-3822-405E-983D-CF05138E1645}" type="pres">
      <dgm:prSet presAssocID="{C1069811-DF42-4622-BE01-164511F426FB}" presName="Name64" presStyleLbl="parChTrans1D2" presStyleIdx="1" presStyleCnt="3"/>
      <dgm:spPr/>
    </dgm:pt>
    <dgm:pt modelId="{D26A568B-F61D-4347-95D1-AA5EBC484965}" type="pres">
      <dgm:prSet presAssocID="{ED75D19B-D4A6-464A-9DD7-782A7B978805}" presName="hierRoot2" presStyleCnt="0">
        <dgm:presLayoutVars>
          <dgm:hierBranch val="init"/>
        </dgm:presLayoutVars>
      </dgm:prSet>
      <dgm:spPr/>
    </dgm:pt>
    <dgm:pt modelId="{C84C8A4D-9DC4-4AB6-8237-98F10497014F}" type="pres">
      <dgm:prSet presAssocID="{ED75D19B-D4A6-464A-9DD7-782A7B978805}" presName="rootComposite" presStyleCnt="0"/>
      <dgm:spPr/>
    </dgm:pt>
    <dgm:pt modelId="{0427CE46-5050-476B-AF38-E5ADB8740968}" type="pres">
      <dgm:prSet presAssocID="{ED75D19B-D4A6-464A-9DD7-782A7B978805}" presName="rootText" presStyleLbl="node2" presStyleIdx="1" presStyleCnt="3">
        <dgm:presLayoutVars>
          <dgm:chPref val="3"/>
        </dgm:presLayoutVars>
      </dgm:prSet>
      <dgm:spPr/>
    </dgm:pt>
    <dgm:pt modelId="{0B4AE269-72C7-4024-9867-C82E7E87FE92}" type="pres">
      <dgm:prSet presAssocID="{ED75D19B-D4A6-464A-9DD7-782A7B978805}" presName="rootConnector" presStyleLbl="node2" presStyleIdx="1" presStyleCnt="3"/>
      <dgm:spPr/>
    </dgm:pt>
    <dgm:pt modelId="{FA473ADB-DCB1-430F-9409-AC570D60A66F}" type="pres">
      <dgm:prSet presAssocID="{ED75D19B-D4A6-464A-9DD7-782A7B978805}" presName="hierChild4" presStyleCnt="0"/>
      <dgm:spPr/>
    </dgm:pt>
    <dgm:pt modelId="{F2E16CE0-6BD7-4C56-899B-D0B3715433F5}" type="pres">
      <dgm:prSet presAssocID="{ED75D19B-D4A6-464A-9DD7-782A7B978805}" presName="hierChild5" presStyleCnt="0"/>
      <dgm:spPr/>
    </dgm:pt>
    <dgm:pt modelId="{A41C70AE-04CC-4884-82DE-E3DD7BD9C7CB}" type="pres">
      <dgm:prSet presAssocID="{141B56FA-D0C3-433A-BE1F-7D22E69B4F60}" presName="Name64" presStyleLbl="parChTrans1D2" presStyleIdx="2" presStyleCnt="3"/>
      <dgm:spPr/>
    </dgm:pt>
    <dgm:pt modelId="{B629D9A1-2BF9-4F4C-9CDC-5044BDE6B040}" type="pres">
      <dgm:prSet presAssocID="{B04C1C40-B27F-46E7-BD28-756B4C7C57AD}" presName="hierRoot2" presStyleCnt="0">
        <dgm:presLayoutVars>
          <dgm:hierBranch val="init"/>
        </dgm:presLayoutVars>
      </dgm:prSet>
      <dgm:spPr/>
    </dgm:pt>
    <dgm:pt modelId="{8872B2C3-A0E0-460F-BE62-CF40CFB91022}" type="pres">
      <dgm:prSet presAssocID="{B04C1C40-B27F-46E7-BD28-756B4C7C57AD}" presName="rootComposite" presStyleCnt="0"/>
      <dgm:spPr/>
    </dgm:pt>
    <dgm:pt modelId="{AB168191-B20C-4F58-8927-37D36B1ED33B}" type="pres">
      <dgm:prSet presAssocID="{B04C1C40-B27F-46E7-BD28-756B4C7C57AD}" presName="rootText" presStyleLbl="node2" presStyleIdx="2" presStyleCnt="3">
        <dgm:presLayoutVars>
          <dgm:chPref val="3"/>
        </dgm:presLayoutVars>
      </dgm:prSet>
      <dgm:spPr/>
    </dgm:pt>
    <dgm:pt modelId="{DE00921D-1130-409D-9AA5-49D2AD303D42}" type="pres">
      <dgm:prSet presAssocID="{B04C1C40-B27F-46E7-BD28-756B4C7C57AD}" presName="rootConnector" presStyleLbl="node2" presStyleIdx="2" presStyleCnt="3"/>
      <dgm:spPr/>
    </dgm:pt>
    <dgm:pt modelId="{38D55E3D-7F2A-4120-9CD6-C24192220AF9}" type="pres">
      <dgm:prSet presAssocID="{B04C1C40-B27F-46E7-BD28-756B4C7C57AD}" presName="hierChild4" presStyleCnt="0"/>
      <dgm:spPr/>
    </dgm:pt>
    <dgm:pt modelId="{77A993C7-0002-429A-A191-C5B8264ADB62}" type="pres">
      <dgm:prSet presAssocID="{B04C1C40-B27F-46E7-BD28-756B4C7C57AD}" presName="hierChild5" presStyleCnt="0"/>
      <dgm:spPr/>
    </dgm:pt>
    <dgm:pt modelId="{E073D7F7-A50B-4380-9997-3D619F04072D}" type="pres">
      <dgm:prSet presAssocID="{38AD8160-5395-40CC-8965-A5660BF20BB9}" presName="hierChild3" presStyleCnt="0"/>
      <dgm:spPr/>
    </dgm:pt>
  </dgm:ptLst>
  <dgm:cxnLst>
    <dgm:cxn modelId="{C064F00E-8E4C-4111-9C0B-BFCAAF3EA1B9}" srcId="{67C469B4-E790-4BFC-87D6-314F82814BCA}" destId="{38AD8160-5395-40CC-8965-A5660BF20BB9}" srcOrd="0" destOrd="0" parTransId="{28C0783C-2A55-450D-9262-00CC7C954936}" sibTransId="{E86E71F1-1710-477A-A0C8-2E1A37751FCB}"/>
    <dgm:cxn modelId="{D3BC9411-581D-4C40-929B-1D565B230C7A}" type="presOf" srcId="{3D3A563B-EC36-4770-9CA5-4A03AAB921BC}" destId="{FBF51352-1DBE-4082-8655-75897E735D3C}" srcOrd="0" destOrd="0" presId="urn:microsoft.com/office/officeart/2009/3/layout/HorizontalOrganizationChart"/>
    <dgm:cxn modelId="{57E2C91B-24D4-4634-A06E-04A5267F6D97}" type="presOf" srcId="{C1069811-DF42-4622-BE01-164511F426FB}" destId="{77887E5E-3822-405E-983D-CF05138E1645}" srcOrd="0" destOrd="0" presId="urn:microsoft.com/office/officeart/2009/3/layout/HorizontalOrganizationChart"/>
    <dgm:cxn modelId="{B9EF595E-F0EE-4735-957D-CFF3311CFC5C}" type="presOf" srcId="{ED75D19B-D4A6-464A-9DD7-782A7B978805}" destId="{0B4AE269-72C7-4024-9867-C82E7E87FE92}" srcOrd="1" destOrd="0" presId="urn:microsoft.com/office/officeart/2009/3/layout/HorizontalOrganizationChart"/>
    <dgm:cxn modelId="{FFA7F349-07E4-436B-BA5E-31B31D73846A}" type="presOf" srcId="{38AD8160-5395-40CC-8965-A5660BF20BB9}" destId="{7E623391-8B94-48B4-9AD8-A6CC4B963312}" srcOrd="0" destOrd="0" presId="urn:microsoft.com/office/officeart/2009/3/layout/HorizontalOrganizationChart"/>
    <dgm:cxn modelId="{59F6C14A-D61D-4E45-A15B-559EFC976D29}" type="presOf" srcId="{141B56FA-D0C3-433A-BE1F-7D22E69B4F60}" destId="{A41C70AE-04CC-4884-82DE-E3DD7BD9C7CB}" srcOrd="0" destOrd="0" presId="urn:microsoft.com/office/officeart/2009/3/layout/HorizontalOrganizationChart"/>
    <dgm:cxn modelId="{9BDDC76F-9344-4E8C-94DA-E93AC5CCF0B8}" type="presOf" srcId="{67C469B4-E790-4BFC-87D6-314F82814BCA}" destId="{0D82C977-B357-48B9-B8EA-57A7D22F56A8}" srcOrd="0" destOrd="0" presId="urn:microsoft.com/office/officeart/2009/3/layout/HorizontalOrganizationChart"/>
    <dgm:cxn modelId="{CA383050-DB89-480E-AC93-91DBAF25ACE8}" srcId="{38AD8160-5395-40CC-8965-A5660BF20BB9}" destId="{ED75D19B-D4A6-464A-9DD7-782A7B978805}" srcOrd="1" destOrd="0" parTransId="{C1069811-DF42-4622-BE01-164511F426FB}" sibTransId="{E37A88EF-9829-4BE8-A987-B5CE6EDE6680}"/>
    <dgm:cxn modelId="{943AD774-948F-4696-B69B-33864A5D8E4E}" type="presOf" srcId="{38AD8160-5395-40CC-8965-A5660BF20BB9}" destId="{9C7814F9-9A97-4EDC-972E-208B77D0FC00}" srcOrd="1" destOrd="0" presId="urn:microsoft.com/office/officeart/2009/3/layout/HorizontalOrganizationChart"/>
    <dgm:cxn modelId="{637174A0-DEB2-47F9-B442-70932E960168}" type="presOf" srcId="{3D3A563B-EC36-4770-9CA5-4A03AAB921BC}" destId="{C74BD6AA-F28C-41E4-9C05-C37A3D47DFC7}" srcOrd="1" destOrd="0" presId="urn:microsoft.com/office/officeart/2009/3/layout/HorizontalOrganizationChart"/>
    <dgm:cxn modelId="{5FD07BAF-7DC5-4FD4-8DCA-6D52A5B03B38}" type="presOf" srcId="{B04C1C40-B27F-46E7-BD28-756B4C7C57AD}" destId="{DE00921D-1130-409D-9AA5-49D2AD303D42}" srcOrd="1" destOrd="0" presId="urn:microsoft.com/office/officeart/2009/3/layout/HorizontalOrganizationChart"/>
    <dgm:cxn modelId="{17F109B0-FDFE-412F-9901-342B259BC671}" srcId="{38AD8160-5395-40CC-8965-A5660BF20BB9}" destId="{B04C1C40-B27F-46E7-BD28-756B4C7C57AD}" srcOrd="2" destOrd="0" parTransId="{141B56FA-D0C3-433A-BE1F-7D22E69B4F60}" sibTransId="{3A040EF2-B87B-473A-9F9B-DFA82E524CC7}"/>
    <dgm:cxn modelId="{C5E8FDB1-3870-4C11-847F-DBAA0674CF8F}" type="presOf" srcId="{CC22F71D-51F6-44EF-9AA3-080053676FF3}" destId="{2D7C13C8-A6C7-461B-85D8-837D0657962B}" srcOrd="0" destOrd="0" presId="urn:microsoft.com/office/officeart/2009/3/layout/HorizontalOrganizationChart"/>
    <dgm:cxn modelId="{9413BDCC-2D69-4B7C-B690-E6C0BE5AEC33}" type="presOf" srcId="{B04C1C40-B27F-46E7-BD28-756B4C7C57AD}" destId="{AB168191-B20C-4F58-8927-37D36B1ED33B}" srcOrd="0" destOrd="0" presId="urn:microsoft.com/office/officeart/2009/3/layout/HorizontalOrganizationChart"/>
    <dgm:cxn modelId="{4B3C65D5-6E7E-46B7-8808-327CC83CD11A}" srcId="{38AD8160-5395-40CC-8965-A5660BF20BB9}" destId="{3D3A563B-EC36-4770-9CA5-4A03AAB921BC}" srcOrd="0" destOrd="0" parTransId="{CC22F71D-51F6-44EF-9AA3-080053676FF3}" sibTransId="{5F914025-76E5-4EDC-A2D5-4700B231FFEB}"/>
    <dgm:cxn modelId="{E12461EF-ADC0-4431-B4A1-47846698D42B}" type="presOf" srcId="{ED75D19B-D4A6-464A-9DD7-782A7B978805}" destId="{0427CE46-5050-476B-AF38-E5ADB8740968}" srcOrd="0" destOrd="0" presId="urn:microsoft.com/office/officeart/2009/3/layout/HorizontalOrganizationChart"/>
    <dgm:cxn modelId="{A567302C-05FA-4150-88EC-D21D2B6D6778}" type="presParOf" srcId="{0D82C977-B357-48B9-B8EA-57A7D22F56A8}" destId="{E293A381-313A-49CE-B7FC-AEFDBFA570C7}" srcOrd="0" destOrd="0" presId="urn:microsoft.com/office/officeart/2009/3/layout/HorizontalOrganizationChart"/>
    <dgm:cxn modelId="{B3A1C9C7-C7D7-411C-BAD0-0FC842D881CD}" type="presParOf" srcId="{E293A381-313A-49CE-B7FC-AEFDBFA570C7}" destId="{964C3CF1-D2A4-4F69-8F20-5F5DB0049190}" srcOrd="0" destOrd="0" presId="urn:microsoft.com/office/officeart/2009/3/layout/HorizontalOrganizationChart"/>
    <dgm:cxn modelId="{BEC22E67-EED2-4E55-968A-DCABF4FAAA4B}" type="presParOf" srcId="{964C3CF1-D2A4-4F69-8F20-5F5DB0049190}" destId="{7E623391-8B94-48B4-9AD8-A6CC4B963312}" srcOrd="0" destOrd="0" presId="urn:microsoft.com/office/officeart/2009/3/layout/HorizontalOrganizationChart"/>
    <dgm:cxn modelId="{985D9193-2DB3-4AE3-8DFD-ED7E7BC233AB}" type="presParOf" srcId="{964C3CF1-D2A4-4F69-8F20-5F5DB0049190}" destId="{9C7814F9-9A97-4EDC-972E-208B77D0FC00}" srcOrd="1" destOrd="0" presId="urn:microsoft.com/office/officeart/2009/3/layout/HorizontalOrganizationChart"/>
    <dgm:cxn modelId="{320A33C0-46CF-4A3C-87F0-74607993876C}" type="presParOf" srcId="{E293A381-313A-49CE-B7FC-AEFDBFA570C7}" destId="{6E3A113E-556B-49D8-A8FE-063465FC049D}" srcOrd="1" destOrd="0" presId="urn:microsoft.com/office/officeart/2009/3/layout/HorizontalOrganizationChart"/>
    <dgm:cxn modelId="{8FDB6E7C-B1FC-4EB7-91B0-901A083257EF}" type="presParOf" srcId="{6E3A113E-556B-49D8-A8FE-063465FC049D}" destId="{2D7C13C8-A6C7-461B-85D8-837D0657962B}" srcOrd="0" destOrd="0" presId="urn:microsoft.com/office/officeart/2009/3/layout/HorizontalOrganizationChart"/>
    <dgm:cxn modelId="{290F1E05-8C3A-448A-875E-2162F45F0048}" type="presParOf" srcId="{6E3A113E-556B-49D8-A8FE-063465FC049D}" destId="{A94AA4E0-6036-4F3C-A9BF-D6978ED42880}" srcOrd="1" destOrd="0" presId="urn:microsoft.com/office/officeart/2009/3/layout/HorizontalOrganizationChart"/>
    <dgm:cxn modelId="{A45A224B-6BF2-4C8D-AA70-9DCAB7B5CDDA}" type="presParOf" srcId="{A94AA4E0-6036-4F3C-A9BF-D6978ED42880}" destId="{40A02678-FF17-4FE1-8980-294823758D8B}" srcOrd="0" destOrd="0" presId="urn:microsoft.com/office/officeart/2009/3/layout/HorizontalOrganizationChart"/>
    <dgm:cxn modelId="{1A488946-2593-430B-B243-117BD0FC54EF}" type="presParOf" srcId="{40A02678-FF17-4FE1-8980-294823758D8B}" destId="{FBF51352-1DBE-4082-8655-75897E735D3C}" srcOrd="0" destOrd="0" presId="urn:microsoft.com/office/officeart/2009/3/layout/HorizontalOrganizationChart"/>
    <dgm:cxn modelId="{003E1246-60D0-4FB5-A2B4-FB2180498295}" type="presParOf" srcId="{40A02678-FF17-4FE1-8980-294823758D8B}" destId="{C74BD6AA-F28C-41E4-9C05-C37A3D47DFC7}" srcOrd="1" destOrd="0" presId="urn:microsoft.com/office/officeart/2009/3/layout/HorizontalOrganizationChart"/>
    <dgm:cxn modelId="{A14C276F-F270-4668-8D35-76A4DB47CD8B}" type="presParOf" srcId="{A94AA4E0-6036-4F3C-A9BF-D6978ED42880}" destId="{87A42204-FAC3-41FD-B697-B3FFF56D5F2C}" srcOrd="1" destOrd="0" presId="urn:microsoft.com/office/officeart/2009/3/layout/HorizontalOrganizationChart"/>
    <dgm:cxn modelId="{40B6D5D4-C32E-4563-B399-EEF0DAB4ED63}" type="presParOf" srcId="{A94AA4E0-6036-4F3C-A9BF-D6978ED42880}" destId="{CEC233F4-31EE-47FC-9071-96F9A4C4322A}" srcOrd="2" destOrd="0" presId="urn:microsoft.com/office/officeart/2009/3/layout/HorizontalOrganizationChart"/>
    <dgm:cxn modelId="{542CBE3E-37EF-4B56-8EF2-60CE24BA4353}" type="presParOf" srcId="{6E3A113E-556B-49D8-A8FE-063465FC049D}" destId="{77887E5E-3822-405E-983D-CF05138E1645}" srcOrd="2" destOrd="0" presId="urn:microsoft.com/office/officeart/2009/3/layout/HorizontalOrganizationChart"/>
    <dgm:cxn modelId="{B4F79457-48DD-4183-8480-99DEE1214910}" type="presParOf" srcId="{6E3A113E-556B-49D8-A8FE-063465FC049D}" destId="{D26A568B-F61D-4347-95D1-AA5EBC484965}" srcOrd="3" destOrd="0" presId="urn:microsoft.com/office/officeart/2009/3/layout/HorizontalOrganizationChart"/>
    <dgm:cxn modelId="{AAB8C684-1D57-4A1D-A656-3E8B1C749202}" type="presParOf" srcId="{D26A568B-F61D-4347-95D1-AA5EBC484965}" destId="{C84C8A4D-9DC4-4AB6-8237-98F10497014F}" srcOrd="0" destOrd="0" presId="urn:microsoft.com/office/officeart/2009/3/layout/HorizontalOrganizationChart"/>
    <dgm:cxn modelId="{2DA1D7CD-BF8E-479B-B28B-7A6572500526}" type="presParOf" srcId="{C84C8A4D-9DC4-4AB6-8237-98F10497014F}" destId="{0427CE46-5050-476B-AF38-E5ADB8740968}" srcOrd="0" destOrd="0" presId="urn:microsoft.com/office/officeart/2009/3/layout/HorizontalOrganizationChart"/>
    <dgm:cxn modelId="{E709A00A-F25C-4E50-B7D0-09F7AEEB8C53}" type="presParOf" srcId="{C84C8A4D-9DC4-4AB6-8237-98F10497014F}" destId="{0B4AE269-72C7-4024-9867-C82E7E87FE92}" srcOrd="1" destOrd="0" presId="urn:microsoft.com/office/officeart/2009/3/layout/HorizontalOrganizationChart"/>
    <dgm:cxn modelId="{7FE4183C-9BBF-42EC-82E5-308E7112FB56}" type="presParOf" srcId="{D26A568B-F61D-4347-95D1-AA5EBC484965}" destId="{FA473ADB-DCB1-430F-9409-AC570D60A66F}" srcOrd="1" destOrd="0" presId="urn:microsoft.com/office/officeart/2009/3/layout/HorizontalOrganizationChart"/>
    <dgm:cxn modelId="{8560B718-D014-4AF2-8791-6AACDCDCBB5A}" type="presParOf" srcId="{D26A568B-F61D-4347-95D1-AA5EBC484965}" destId="{F2E16CE0-6BD7-4C56-899B-D0B3715433F5}" srcOrd="2" destOrd="0" presId="urn:microsoft.com/office/officeart/2009/3/layout/HorizontalOrganizationChart"/>
    <dgm:cxn modelId="{D79892BA-806C-435C-9054-616E0D40E456}" type="presParOf" srcId="{6E3A113E-556B-49D8-A8FE-063465FC049D}" destId="{A41C70AE-04CC-4884-82DE-E3DD7BD9C7CB}" srcOrd="4" destOrd="0" presId="urn:microsoft.com/office/officeart/2009/3/layout/HorizontalOrganizationChart"/>
    <dgm:cxn modelId="{6CFE3623-210B-403E-BD44-3760FAFEBEC9}" type="presParOf" srcId="{6E3A113E-556B-49D8-A8FE-063465FC049D}" destId="{B629D9A1-2BF9-4F4C-9CDC-5044BDE6B040}" srcOrd="5" destOrd="0" presId="urn:microsoft.com/office/officeart/2009/3/layout/HorizontalOrganizationChart"/>
    <dgm:cxn modelId="{DF377BDC-B4E8-44E2-80EA-EAF6FEA8FD13}" type="presParOf" srcId="{B629D9A1-2BF9-4F4C-9CDC-5044BDE6B040}" destId="{8872B2C3-A0E0-460F-BE62-CF40CFB91022}" srcOrd="0" destOrd="0" presId="urn:microsoft.com/office/officeart/2009/3/layout/HorizontalOrganizationChart"/>
    <dgm:cxn modelId="{9D10DD4A-E17A-4EEE-AA79-1403F48B4F22}" type="presParOf" srcId="{8872B2C3-A0E0-460F-BE62-CF40CFB91022}" destId="{AB168191-B20C-4F58-8927-37D36B1ED33B}" srcOrd="0" destOrd="0" presId="urn:microsoft.com/office/officeart/2009/3/layout/HorizontalOrganizationChart"/>
    <dgm:cxn modelId="{76732063-B5B7-42C8-954A-EBC2BB937E69}" type="presParOf" srcId="{8872B2C3-A0E0-460F-BE62-CF40CFB91022}" destId="{DE00921D-1130-409D-9AA5-49D2AD303D42}" srcOrd="1" destOrd="0" presId="urn:microsoft.com/office/officeart/2009/3/layout/HorizontalOrganizationChart"/>
    <dgm:cxn modelId="{681D67A6-1AA0-433B-80EA-1E03FBE44242}" type="presParOf" srcId="{B629D9A1-2BF9-4F4C-9CDC-5044BDE6B040}" destId="{38D55E3D-7F2A-4120-9CD6-C24192220AF9}" srcOrd="1" destOrd="0" presId="urn:microsoft.com/office/officeart/2009/3/layout/HorizontalOrganizationChart"/>
    <dgm:cxn modelId="{F06549B6-7D0E-4A2C-AE6D-7A2EDBD22D2D}" type="presParOf" srcId="{B629D9A1-2BF9-4F4C-9CDC-5044BDE6B040}" destId="{77A993C7-0002-429A-A191-C5B8264ADB62}" srcOrd="2" destOrd="0" presId="urn:microsoft.com/office/officeart/2009/3/layout/HorizontalOrganizationChart"/>
    <dgm:cxn modelId="{B1C94E95-2F1D-4E19-8495-52883CC3DFB8}" type="presParOf" srcId="{E293A381-313A-49CE-B7FC-AEFDBFA570C7}" destId="{E073D7F7-A50B-4380-9997-3D619F04072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7C469B4-E790-4BFC-87D6-314F82814BCA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3A563B-EC36-4770-9CA5-4A03AAB921BC}">
      <dgm:prSet custT="1"/>
      <dgm:spPr>
        <a:solidFill>
          <a:schemeClr val="accent1"/>
        </a:solidFill>
      </dgm:spPr>
      <dgm:t>
        <a:bodyPr/>
        <a:lstStyle/>
        <a:p>
          <a:endParaRPr lang="en-US" sz="2000">
            <a:latin typeface="+mj-lt"/>
          </a:endParaRPr>
        </a:p>
        <a:p>
          <a:r>
            <a:rPr lang="en-US" sz="2000" dirty="0">
              <a:latin typeface="+mj-lt"/>
            </a:rPr>
            <a:t>501(c)(3) Tax Exempt Bond</a:t>
          </a:r>
        </a:p>
        <a:p>
          <a:endParaRPr lang="en-US" sz="2000">
            <a:latin typeface="+mj-lt"/>
          </a:endParaRPr>
        </a:p>
      </dgm:t>
    </dgm:pt>
    <dgm:pt modelId="{CC22F71D-51F6-44EF-9AA3-080053676FF3}" type="parTrans" cxnId="{4B3C65D5-6E7E-46B7-8808-327CC83CD11A}">
      <dgm:prSet/>
      <dgm:spPr>
        <a:ln w="38100"/>
      </dgm:spPr>
      <dgm:t>
        <a:bodyPr/>
        <a:lstStyle/>
        <a:p>
          <a:endParaRPr lang="en-US"/>
        </a:p>
      </dgm:t>
    </dgm:pt>
    <dgm:pt modelId="{5F914025-76E5-4EDC-A2D5-4700B231FFEB}" type="sibTrans" cxnId="{4B3C65D5-6E7E-46B7-8808-327CC83CD11A}">
      <dgm:prSet/>
      <dgm:spPr/>
      <dgm:t>
        <a:bodyPr/>
        <a:lstStyle/>
        <a:p>
          <a:endParaRPr lang="en-US"/>
        </a:p>
      </dgm:t>
    </dgm:pt>
    <dgm:pt modelId="{ED75D19B-D4A6-464A-9DD7-782A7B978805}">
      <dgm:prSet custT="1"/>
      <dgm:spPr>
        <a:solidFill>
          <a:schemeClr val="accent1"/>
        </a:solidFill>
      </dgm:spPr>
      <dgm:t>
        <a:bodyPr/>
        <a:lstStyle/>
        <a:p>
          <a:r>
            <a:rPr lang="en-US" sz="2000" dirty="0">
              <a:latin typeface="+mj-lt"/>
            </a:rPr>
            <a:t>General Obligation (GO) Bond</a:t>
          </a:r>
        </a:p>
      </dgm:t>
    </dgm:pt>
    <dgm:pt modelId="{C1069811-DF42-4622-BE01-164511F426FB}" type="parTrans" cxnId="{CA383050-DB89-480E-AC93-91DBAF25ACE8}">
      <dgm:prSet/>
      <dgm:spPr>
        <a:ln w="38100"/>
      </dgm:spPr>
      <dgm:t>
        <a:bodyPr/>
        <a:lstStyle/>
        <a:p>
          <a:endParaRPr lang="en-US"/>
        </a:p>
      </dgm:t>
    </dgm:pt>
    <dgm:pt modelId="{E37A88EF-9829-4BE8-A987-B5CE6EDE6680}" type="sibTrans" cxnId="{CA383050-DB89-480E-AC93-91DBAF25ACE8}">
      <dgm:prSet/>
      <dgm:spPr/>
      <dgm:t>
        <a:bodyPr/>
        <a:lstStyle/>
        <a:p>
          <a:endParaRPr lang="en-US"/>
        </a:p>
      </dgm:t>
    </dgm:pt>
    <dgm:pt modelId="{B04C1C40-B27F-46E7-BD28-756B4C7C57AD}">
      <dgm:prSet custT="1"/>
      <dgm:spPr/>
      <dgm:t>
        <a:bodyPr/>
        <a:lstStyle/>
        <a:p>
          <a:r>
            <a:rPr lang="en-US" sz="2000" dirty="0">
              <a:latin typeface="+mj-lt"/>
            </a:rPr>
            <a:t>Property Tax Incentives Programs</a:t>
          </a:r>
        </a:p>
      </dgm:t>
    </dgm:pt>
    <dgm:pt modelId="{141B56FA-D0C3-433A-BE1F-7D22E69B4F60}" type="parTrans" cxnId="{17F109B0-FDFE-412F-9901-342B259BC671}">
      <dgm:prSet/>
      <dgm:spPr>
        <a:ln w="38100"/>
      </dgm:spPr>
      <dgm:t>
        <a:bodyPr/>
        <a:lstStyle/>
        <a:p>
          <a:endParaRPr lang="en-US"/>
        </a:p>
      </dgm:t>
    </dgm:pt>
    <dgm:pt modelId="{3A040EF2-B87B-473A-9F9B-DFA82E524CC7}" type="sibTrans" cxnId="{17F109B0-FDFE-412F-9901-342B259BC671}">
      <dgm:prSet/>
      <dgm:spPr/>
      <dgm:t>
        <a:bodyPr/>
        <a:lstStyle/>
        <a:p>
          <a:endParaRPr lang="en-US"/>
        </a:p>
      </dgm:t>
    </dgm:pt>
    <dgm:pt modelId="{38AD8160-5395-40CC-8965-A5660BF20BB9}">
      <dgm:prSet custT="1"/>
      <dgm:spPr>
        <a:solidFill>
          <a:schemeClr val="accent2"/>
        </a:solidFill>
      </dgm:spPr>
      <dgm:t>
        <a:bodyPr/>
        <a:lstStyle/>
        <a:p>
          <a:pPr rtl="0"/>
          <a:r>
            <a:rPr lang="en-US" sz="2000" b="1" dirty="0">
              <a:solidFill>
                <a:schemeClr val="bg1"/>
              </a:solidFill>
              <a:latin typeface="+mj-lt"/>
            </a:rPr>
            <a:t>February 12th</a:t>
          </a:r>
        </a:p>
      </dgm:t>
    </dgm:pt>
    <dgm:pt modelId="{E86E71F1-1710-477A-A0C8-2E1A37751FCB}" type="sibTrans" cxnId="{C064F00E-8E4C-4111-9C0B-BFCAAF3EA1B9}">
      <dgm:prSet/>
      <dgm:spPr/>
      <dgm:t>
        <a:bodyPr/>
        <a:lstStyle/>
        <a:p>
          <a:endParaRPr lang="en-US"/>
        </a:p>
      </dgm:t>
    </dgm:pt>
    <dgm:pt modelId="{28C0783C-2A55-450D-9262-00CC7C954936}" type="parTrans" cxnId="{C064F00E-8E4C-4111-9C0B-BFCAAF3EA1B9}">
      <dgm:prSet/>
      <dgm:spPr/>
      <dgm:t>
        <a:bodyPr/>
        <a:lstStyle/>
        <a:p>
          <a:endParaRPr lang="en-US"/>
        </a:p>
      </dgm:t>
    </dgm:pt>
    <dgm:pt modelId="{0D82C977-B357-48B9-B8EA-57A7D22F56A8}" type="pres">
      <dgm:prSet presAssocID="{67C469B4-E790-4BFC-87D6-314F82814BC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93A381-313A-49CE-B7FC-AEFDBFA570C7}" type="pres">
      <dgm:prSet presAssocID="{38AD8160-5395-40CC-8965-A5660BF20BB9}" presName="hierRoot1" presStyleCnt="0">
        <dgm:presLayoutVars>
          <dgm:hierBranch val="init"/>
        </dgm:presLayoutVars>
      </dgm:prSet>
      <dgm:spPr/>
    </dgm:pt>
    <dgm:pt modelId="{964C3CF1-D2A4-4F69-8F20-5F5DB0049190}" type="pres">
      <dgm:prSet presAssocID="{38AD8160-5395-40CC-8965-A5660BF20BB9}" presName="rootComposite1" presStyleCnt="0"/>
      <dgm:spPr/>
    </dgm:pt>
    <dgm:pt modelId="{7E623391-8B94-48B4-9AD8-A6CC4B963312}" type="pres">
      <dgm:prSet presAssocID="{38AD8160-5395-40CC-8965-A5660BF20BB9}" presName="rootText1" presStyleLbl="node0" presStyleIdx="0" presStyleCnt="1">
        <dgm:presLayoutVars>
          <dgm:chPref val="3"/>
        </dgm:presLayoutVars>
      </dgm:prSet>
      <dgm:spPr/>
    </dgm:pt>
    <dgm:pt modelId="{9C7814F9-9A97-4EDC-972E-208B77D0FC00}" type="pres">
      <dgm:prSet presAssocID="{38AD8160-5395-40CC-8965-A5660BF20BB9}" presName="rootConnector1" presStyleLbl="node1" presStyleIdx="0" presStyleCnt="0"/>
      <dgm:spPr/>
    </dgm:pt>
    <dgm:pt modelId="{6E3A113E-556B-49D8-A8FE-063465FC049D}" type="pres">
      <dgm:prSet presAssocID="{38AD8160-5395-40CC-8965-A5660BF20BB9}" presName="hierChild2" presStyleCnt="0"/>
      <dgm:spPr/>
    </dgm:pt>
    <dgm:pt modelId="{2D7C13C8-A6C7-461B-85D8-837D0657962B}" type="pres">
      <dgm:prSet presAssocID="{CC22F71D-51F6-44EF-9AA3-080053676FF3}" presName="Name64" presStyleLbl="parChTrans1D2" presStyleIdx="0" presStyleCnt="3"/>
      <dgm:spPr/>
    </dgm:pt>
    <dgm:pt modelId="{A94AA4E0-6036-4F3C-A9BF-D6978ED42880}" type="pres">
      <dgm:prSet presAssocID="{3D3A563B-EC36-4770-9CA5-4A03AAB921BC}" presName="hierRoot2" presStyleCnt="0">
        <dgm:presLayoutVars>
          <dgm:hierBranch val="init"/>
        </dgm:presLayoutVars>
      </dgm:prSet>
      <dgm:spPr/>
    </dgm:pt>
    <dgm:pt modelId="{40A02678-FF17-4FE1-8980-294823758D8B}" type="pres">
      <dgm:prSet presAssocID="{3D3A563B-EC36-4770-9CA5-4A03AAB921BC}" presName="rootComposite" presStyleCnt="0"/>
      <dgm:spPr/>
    </dgm:pt>
    <dgm:pt modelId="{FBF51352-1DBE-4082-8655-75897E735D3C}" type="pres">
      <dgm:prSet presAssocID="{3D3A563B-EC36-4770-9CA5-4A03AAB921BC}" presName="rootText" presStyleLbl="node2" presStyleIdx="0" presStyleCnt="3">
        <dgm:presLayoutVars>
          <dgm:chPref val="3"/>
        </dgm:presLayoutVars>
      </dgm:prSet>
      <dgm:spPr/>
    </dgm:pt>
    <dgm:pt modelId="{C74BD6AA-F28C-41E4-9C05-C37A3D47DFC7}" type="pres">
      <dgm:prSet presAssocID="{3D3A563B-EC36-4770-9CA5-4A03AAB921BC}" presName="rootConnector" presStyleLbl="node2" presStyleIdx="0" presStyleCnt="3"/>
      <dgm:spPr/>
    </dgm:pt>
    <dgm:pt modelId="{87A42204-FAC3-41FD-B697-B3FFF56D5F2C}" type="pres">
      <dgm:prSet presAssocID="{3D3A563B-EC36-4770-9CA5-4A03AAB921BC}" presName="hierChild4" presStyleCnt="0"/>
      <dgm:spPr/>
    </dgm:pt>
    <dgm:pt modelId="{CEC233F4-31EE-47FC-9071-96F9A4C4322A}" type="pres">
      <dgm:prSet presAssocID="{3D3A563B-EC36-4770-9CA5-4A03AAB921BC}" presName="hierChild5" presStyleCnt="0"/>
      <dgm:spPr/>
    </dgm:pt>
    <dgm:pt modelId="{77887E5E-3822-405E-983D-CF05138E1645}" type="pres">
      <dgm:prSet presAssocID="{C1069811-DF42-4622-BE01-164511F426FB}" presName="Name64" presStyleLbl="parChTrans1D2" presStyleIdx="1" presStyleCnt="3"/>
      <dgm:spPr/>
    </dgm:pt>
    <dgm:pt modelId="{D26A568B-F61D-4347-95D1-AA5EBC484965}" type="pres">
      <dgm:prSet presAssocID="{ED75D19B-D4A6-464A-9DD7-782A7B978805}" presName="hierRoot2" presStyleCnt="0">
        <dgm:presLayoutVars>
          <dgm:hierBranch val="init"/>
        </dgm:presLayoutVars>
      </dgm:prSet>
      <dgm:spPr/>
    </dgm:pt>
    <dgm:pt modelId="{C84C8A4D-9DC4-4AB6-8237-98F10497014F}" type="pres">
      <dgm:prSet presAssocID="{ED75D19B-D4A6-464A-9DD7-782A7B978805}" presName="rootComposite" presStyleCnt="0"/>
      <dgm:spPr/>
    </dgm:pt>
    <dgm:pt modelId="{0427CE46-5050-476B-AF38-E5ADB8740968}" type="pres">
      <dgm:prSet presAssocID="{ED75D19B-D4A6-464A-9DD7-782A7B978805}" presName="rootText" presStyleLbl="node2" presStyleIdx="1" presStyleCnt="3">
        <dgm:presLayoutVars>
          <dgm:chPref val="3"/>
        </dgm:presLayoutVars>
      </dgm:prSet>
      <dgm:spPr/>
    </dgm:pt>
    <dgm:pt modelId="{0B4AE269-72C7-4024-9867-C82E7E87FE92}" type="pres">
      <dgm:prSet presAssocID="{ED75D19B-D4A6-464A-9DD7-782A7B978805}" presName="rootConnector" presStyleLbl="node2" presStyleIdx="1" presStyleCnt="3"/>
      <dgm:spPr/>
    </dgm:pt>
    <dgm:pt modelId="{FA473ADB-DCB1-430F-9409-AC570D60A66F}" type="pres">
      <dgm:prSet presAssocID="{ED75D19B-D4A6-464A-9DD7-782A7B978805}" presName="hierChild4" presStyleCnt="0"/>
      <dgm:spPr/>
    </dgm:pt>
    <dgm:pt modelId="{F2E16CE0-6BD7-4C56-899B-D0B3715433F5}" type="pres">
      <dgm:prSet presAssocID="{ED75D19B-D4A6-464A-9DD7-782A7B978805}" presName="hierChild5" presStyleCnt="0"/>
      <dgm:spPr/>
    </dgm:pt>
    <dgm:pt modelId="{A41C70AE-04CC-4884-82DE-E3DD7BD9C7CB}" type="pres">
      <dgm:prSet presAssocID="{141B56FA-D0C3-433A-BE1F-7D22E69B4F60}" presName="Name64" presStyleLbl="parChTrans1D2" presStyleIdx="2" presStyleCnt="3"/>
      <dgm:spPr/>
    </dgm:pt>
    <dgm:pt modelId="{B629D9A1-2BF9-4F4C-9CDC-5044BDE6B040}" type="pres">
      <dgm:prSet presAssocID="{B04C1C40-B27F-46E7-BD28-756B4C7C57AD}" presName="hierRoot2" presStyleCnt="0">
        <dgm:presLayoutVars>
          <dgm:hierBranch val="init"/>
        </dgm:presLayoutVars>
      </dgm:prSet>
      <dgm:spPr/>
    </dgm:pt>
    <dgm:pt modelId="{8872B2C3-A0E0-460F-BE62-CF40CFB91022}" type="pres">
      <dgm:prSet presAssocID="{B04C1C40-B27F-46E7-BD28-756B4C7C57AD}" presName="rootComposite" presStyleCnt="0"/>
      <dgm:spPr/>
    </dgm:pt>
    <dgm:pt modelId="{AB168191-B20C-4F58-8927-37D36B1ED33B}" type="pres">
      <dgm:prSet presAssocID="{B04C1C40-B27F-46E7-BD28-756B4C7C57AD}" presName="rootText" presStyleLbl="node2" presStyleIdx="2" presStyleCnt="3">
        <dgm:presLayoutVars>
          <dgm:chPref val="3"/>
        </dgm:presLayoutVars>
      </dgm:prSet>
      <dgm:spPr/>
    </dgm:pt>
    <dgm:pt modelId="{DE00921D-1130-409D-9AA5-49D2AD303D42}" type="pres">
      <dgm:prSet presAssocID="{B04C1C40-B27F-46E7-BD28-756B4C7C57AD}" presName="rootConnector" presStyleLbl="node2" presStyleIdx="2" presStyleCnt="3"/>
      <dgm:spPr/>
    </dgm:pt>
    <dgm:pt modelId="{38D55E3D-7F2A-4120-9CD6-C24192220AF9}" type="pres">
      <dgm:prSet presAssocID="{B04C1C40-B27F-46E7-BD28-756B4C7C57AD}" presName="hierChild4" presStyleCnt="0"/>
      <dgm:spPr/>
    </dgm:pt>
    <dgm:pt modelId="{77A993C7-0002-429A-A191-C5B8264ADB62}" type="pres">
      <dgm:prSet presAssocID="{B04C1C40-B27F-46E7-BD28-756B4C7C57AD}" presName="hierChild5" presStyleCnt="0"/>
      <dgm:spPr/>
    </dgm:pt>
    <dgm:pt modelId="{E073D7F7-A50B-4380-9997-3D619F04072D}" type="pres">
      <dgm:prSet presAssocID="{38AD8160-5395-40CC-8965-A5660BF20BB9}" presName="hierChild3" presStyleCnt="0"/>
      <dgm:spPr/>
    </dgm:pt>
  </dgm:ptLst>
  <dgm:cxnLst>
    <dgm:cxn modelId="{C064F00E-8E4C-4111-9C0B-BFCAAF3EA1B9}" srcId="{67C469B4-E790-4BFC-87D6-314F82814BCA}" destId="{38AD8160-5395-40CC-8965-A5660BF20BB9}" srcOrd="0" destOrd="0" parTransId="{28C0783C-2A55-450D-9262-00CC7C954936}" sibTransId="{E86E71F1-1710-477A-A0C8-2E1A37751FCB}"/>
    <dgm:cxn modelId="{D3BC9411-581D-4C40-929B-1D565B230C7A}" type="presOf" srcId="{3D3A563B-EC36-4770-9CA5-4A03AAB921BC}" destId="{FBF51352-1DBE-4082-8655-75897E735D3C}" srcOrd="0" destOrd="0" presId="urn:microsoft.com/office/officeart/2009/3/layout/HorizontalOrganizationChart"/>
    <dgm:cxn modelId="{57E2C91B-24D4-4634-A06E-04A5267F6D97}" type="presOf" srcId="{C1069811-DF42-4622-BE01-164511F426FB}" destId="{77887E5E-3822-405E-983D-CF05138E1645}" srcOrd="0" destOrd="0" presId="urn:microsoft.com/office/officeart/2009/3/layout/HorizontalOrganizationChart"/>
    <dgm:cxn modelId="{B9EF595E-F0EE-4735-957D-CFF3311CFC5C}" type="presOf" srcId="{ED75D19B-D4A6-464A-9DD7-782A7B978805}" destId="{0B4AE269-72C7-4024-9867-C82E7E87FE92}" srcOrd="1" destOrd="0" presId="urn:microsoft.com/office/officeart/2009/3/layout/HorizontalOrganizationChart"/>
    <dgm:cxn modelId="{FFA7F349-07E4-436B-BA5E-31B31D73846A}" type="presOf" srcId="{38AD8160-5395-40CC-8965-A5660BF20BB9}" destId="{7E623391-8B94-48B4-9AD8-A6CC4B963312}" srcOrd="0" destOrd="0" presId="urn:microsoft.com/office/officeart/2009/3/layout/HorizontalOrganizationChart"/>
    <dgm:cxn modelId="{59F6C14A-D61D-4E45-A15B-559EFC976D29}" type="presOf" srcId="{141B56FA-D0C3-433A-BE1F-7D22E69B4F60}" destId="{A41C70AE-04CC-4884-82DE-E3DD7BD9C7CB}" srcOrd="0" destOrd="0" presId="urn:microsoft.com/office/officeart/2009/3/layout/HorizontalOrganizationChart"/>
    <dgm:cxn modelId="{9BDDC76F-9344-4E8C-94DA-E93AC5CCF0B8}" type="presOf" srcId="{67C469B4-E790-4BFC-87D6-314F82814BCA}" destId="{0D82C977-B357-48B9-B8EA-57A7D22F56A8}" srcOrd="0" destOrd="0" presId="urn:microsoft.com/office/officeart/2009/3/layout/HorizontalOrganizationChart"/>
    <dgm:cxn modelId="{CA383050-DB89-480E-AC93-91DBAF25ACE8}" srcId="{38AD8160-5395-40CC-8965-A5660BF20BB9}" destId="{ED75D19B-D4A6-464A-9DD7-782A7B978805}" srcOrd="1" destOrd="0" parTransId="{C1069811-DF42-4622-BE01-164511F426FB}" sibTransId="{E37A88EF-9829-4BE8-A987-B5CE6EDE6680}"/>
    <dgm:cxn modelId="{943AD774-948F-4696-B69B-33864A5D8E4E}" type="presOf" srcId="{38AD8160-5395-40CC-8965-A5660BF20BB9}" destId="{9C7814F9-9A97-4EDC-972E-208B77D0FC00}" srcOrd="1" destOrd="0" presId="urn:microsoft.com/office/officeart/2009/3/layout/HorizontalOrganizationChart"/>
    <dgm:cxn modelId="{637174A0-DEB2-47F9-B442-70932E960168}" type="presOf" srcId="{3D3A563B-EC36-4770-9CA5-4A03AAB921BC}" destId="{C74BD6AA-F28C-41E4-9C05-C37A3D47DFC7}" srcOrd="1" destOrd="0" presId="urn:microsoft.com/office/officeart/2009/3/layout/HorizontalOrganizationChart"/>
    <dgm:cxn modelId="{5FD07BAF-7DC5-4FD4-8DCA-6D52A5B03B38}" type="presOf" srcId="{B04C1C40-B27F-46E7-BD28-756B4C7C57AD}" destId="{DE00921D-1130-409D-9AA5-49D2AD303D42}" srcOrd="1" destOrd="0" presId="urn:microsoft.com/office/officeart/2009/3/layout/HorizontalOrganizationChart"/>
    <dgm:cxn modelId="{17F109B0-FDFE-412F-9901-342B259BC671}" srcId="{38AD8160-5395-40CC-8965-A5660BF20BB9}" destId="{B04C1C40-B27F-46E7-BD28-756B4C7C57AD}" srcOrd="2" destOrd="0" parTransId="{141B56FA-D0C3-433A-BE1F-7D22E69B4F60}" sibTransId="{3A040EF2-B87B-473A-9F9B-DFA82E524CC7}"/>
    <dgm:cxn modelId="{C5E8FDB1-3870-4C11-847F-DBAA0674CF8F}" type="presOf" srcId="{CC22F71D-51F6-44EF-9AA3-080053676FF3}" destId="{2D7C13C8-A6C7-461B-85D8-837D0657962B}" srcOrd="0" destOrd="0" presId="urn:microsoft.com/office/officeart/2009/3/layout/HorizontalOrganizationChart"/>
    <dgm:cxn modelId="{9413BDCC-2D69-4B7C-B690-E6C0BE5AEC33}" type="presOf" srcId="{B04C1C40-B27F-46E7-BD28-756B4C7C57AD}" destId="{AB168191-B20C-4F58-8927-37D36B1ED33B}" srcOrd="0" destOrd="0" presId="urn:microsoft.com/office/officeart/2009/3/layout/HorizontalOrganizationChart"/>
    <dgm:cxn modelId="{4B3C65D5-6E7E-46B7-8808-327CC83CD11A}" srcId="{38AD8160-5395-40CC-8965-A5660BF20BB9}" destId="{3D3A563B-EC36-4770-9CA5-4A03AAB921BC}" srcOrd="0" destOrd="0" parTransId="{CC22F71D-51F6-44EF-9AA3-080053676FF3}" sibTransId="{5F914025-76E5-4EDC-A2D5-4700B231FFEB}"/>
    <dgm:cxn modelId="{E12461EF-ADC0-4431-B4A1-47846698D42B}" type="presOf" srcId="{ED75D19B-D4A6-464A-9DD7-782A7B978805}" destId="{0427CE46-5050-476B-AF38-E5ADB8740968}" srcOrd="0" destOrd="0" presId="urn:microsoft.com/office/officeart/2009/3/layout/HorizontalOrganizationChart"/>
    <dgm:cxn modelId="{A567302C-05FA-4150-88EC-D21D2B6D6778}" type="presParOf" srcId="{0D82C977-B357-48B9-B8EA-57A7D22F56A8}" destId="{E293A381-313A-49CE-B7FC-AEFDBFA570C7}" srcOrd="0" destOrd="0" presId="urn:microsoft.com/office/officeart/2009/3/layout/HorizontalOrganizationChart"/>
    <dgm:cxn modelId="{B3A1C9C7-C7D7-411C-BAD0-0FC842D881CD}" type="presParOf" srcId="{E293A381-313A-49CE-B7FC-AEFDBFA570C7}" destId="{964C3CF1-D2A4-4F69-8F20-5F5DB0049190}" srcOrd="0" destOrd="0" presId="urn:microsoft.com/office/officeart/2009/3/layout/HorizontalOrganizationChart"/>
    <dgm:cxn modelId="{BEC22E67-EED2-4E55-968A-DCABF4FAAA4B}" type="presParOf" srcId="{964C3CF1-D2A4-4F69-8F20-5F5DB0049190}" destId="{7E623391-8B94-48B4-9AD8-A6CC4B963312}" srcOrd="0" destOrd="0" presId="urn:microsoft.com/office/officeart/2009/3/layout/HorizontalOrganizationChart"/>
    <dgm:cxn modelId="{985D9193-2DB3-4AE3-8DFD-ED7E7BC233AB}" type="presParOf" srcId="{964C3CF1-D2A4-4F69-8F20-5F5DB0049190}" destId="{9C7814F9-9A97-4EDC-972E-208B77D0FC00}" srcOrd="1" destOrd="0" presId="urn:microsoft.com/office/officeart/2009/3/layout/HorizontalOrganizationChart"/>
    <dgm:cxn modelId="{320A33C0-46CF-4A3C-87F0-74607993876C}" type="presParOf" srcId="{E293A381-313A-49CE-B7FC-AEFDBFA570C7}" destId="{6E3A113E-556B-49D8-A8FE-063465FC049D}" srcOrd="1" destOrd="0" presId="urn:microsoft.com/office/officeart/2009/3/layout/HorizontalOrganizationChart"/>
    <dgm:cxn modelId="{8FDB6E7C-B1FC-4EB7-91B0-901A083257EF}" type="presParOf" srcId="{6E3A113E-556B-49D8-A8FE-063465FC049D}" destId="{2D7C13C8-A6C7-461B-85D8-837D0657962B}" srcOrd="0" destOrd="0" presId="urn:microsoft.com/office/officeart/2009/3/layout/HorizontalOrganizationChart"/>
    <dgm:cxn modelId="{290F1E05-8C3A-448A-875E-2162F45F0048}" type="presParOf" srcId="{6E3A113E-556B-49D8-A8FE-063465FC049D}" destId="{A94AA4E0-6036-4F3C-A9BF-D6978ED42880}" srcOrd="1" destOrd="0" presId="urn:microsoft.com/office/officeart/2009/3/layout/HorizontalOrganizationChart"/>
    <dgm:cxn modelId="{A45A224B-6BF2-4C8D-AA70-9DCAB7B5CDDA}" type="presParOf" srcId="{A94AA4E0-6036-4F3C-A9BF-D6978ED42880}" destId="{40A02678-FF17-4FE1-8980-294823758D8B}" srcOrd="0" destOrd="0" presId="urn:microsoft.com/office/officeart/2009/3/layout/HorizontalOrganizationChart"/>
    <dgm:cxn modelId="{1A488946-2593-430B-B243-117BD0FC54EF}" type="presParOf" srcId="{40A02678-FF17-4FE1-8980-294823758D8B}" destId="{FBF51352-1DBE-4082-8655-75897E735D3C}" srcOrd="0" destOrd="0" presId="urn:microsoft.com/office/officeart/2009/3/layout/HorizontalOrganizationChart"/>
    <dgm:cxn modelId="{003E1246-60D0-4FB5-A2B4-FB2180498295}" type="presParOf" srcId="{40A02678-FF17-4FE1-8980-294823758D8B}" destId="{C74BD6AA-F28C-41E4-9C05-C37A3D47DFC7}" srcOrd="1" destOrd="0" presId="urn:microsoft.com/office/officeart/2009/3/layout/HorizontalOrganizationChart"/>
    <dgm:cxn modelId="{A14C276F-F270-4668-8D35-76A4DB47CD8B}" type="presParOf" srcId="{A94AA4E0-6036-4F3C-A9BF-D6978ED42880}" destId="{87A42204-FAC3-41FD-B697-B3FFF56D5F2C}" srcOrd="1" destOrd="0" presId="urn:microsoft.com/office/officeart/2009/3/layout/HorizontalOrganizationChart"/>
    <dgm:cxn modelId="{40B6D5D4-C32E-4563-B399-EEF0DAB4ED63}" type="presParOf" srcId="{A94AA4E0-6036-4F3C-A9BF-D6978ED42880}" destId="{CEC233F4-31EE-47FC-9071-96F9A4C4322A}" srcOrd="2" destOrd="0" presId="urn:microsoft.com/office/officeart/2009/3/layout/HorizontalOrganizationChart"/>
    <dgm:cxn modelId="{542CBE3E-37EF-4B56-8EF2-60CE24BA4353}" type="presParOf" srcId="{6E3A113E-556B-49D8-A8FE-063465FC049D}" destId="{77887E5E-3822-405E-983D-CF05138E1645}" srcOrd="2" destOrd="0" presId="urn:microsoft.com/office/officeart/2009/3/layout/HorizontalOrganizationChart"/>
    <dgm:cxn modelId="{B4F79457-48DD-4183-8480-99DEE1214910}" type="presParOf" srcId="{6E3A113E-556B-49D8-A8FE-063465FC049D}" destId="{D26A568B-F61D-4347-95D1-AA5EBC484965}" srcOrd="3" destOrd="0" presId="urn:microsoft.com/office/officeart/2009/3/layout/HorizontalOrganizationChart"/>
    <dgm:cxn modelId="{AAB8C684-1D57-4A1D-A656-3E8B1C749202}" type="presParOf" srcId="{D26A568B-F61D-4347-95D1-AA5EBC484965}" destId="{C84C8A4D-9DC4-4AB6-8237-98F10497014F}" srcOrd="0" destOrd="0" presId="urn:microsoft.com/office/officeart/2009/3/layout/HorizontalOrganizationChart"/>
    <dgm:cxn modelId="{2DA1D7CD-BF8E-479B-B28B-7A6572500526}" type="presParOf" srcId="{C84C8A4D-9DC4-4AB6-8237-98F10497014F}" destId="{0427CE46-5050-476B-AF38-E5ADB8740968}" srcOrd="0" destOrd="0" presId="urn:microsoft.com/office/officeart/2009/3/layout/HorizontalOrganizationChart"/>
    <dgm:cxn modelId="{E709A00A-F25C-4E50-B7D0-09F7AEEB8C53}" type="presParOf" srcId="{C84C8A4D-9DC4-4AB6-8237-98F10497014F}" destId="{0B4AE269-72C7-4024-9867-C82E7E87FE92}" srcOrd="1" destOrd="0" presId="urn:microsoft.com/office/officeart/2009/3/layout/HorizontalOrganizationChart"/>
    <dgm:cxn modelId="{7FE4183C-9BBF-42EC-82E5-308E7112FB56}" type="presParOf" srcId="{D26A568B-F61D-4347-95D1-AA5EBC484965}" destId="{FA473ADB-DCB1-430F-9409-AC570D60A66F}" srcOrd="1" destOrd="0" presId="urn:microsoft.com/office/officeart/2009/3/layout/HorizontalOrganizationChart"/>
    <dgm:cxn modelId="{8560B718-D014-4AF2-8791-6AACDCDCBB5A}" type="presParOf" srcId="{D26A568B-F61D-4347-95D1-AA5EBC484965}" destId="{F2E16CE0-6BD7-4C56-899B-D0B3715433F5}" srcOrd="2" destOrd="0" presId="urn:microsoft.com/office/officeart/2009/3/layout/HorizontalOrganizationChart"/>
    <dgm:cxn modelId="{D79892BA-806C-435C-9054-616E0D40E456}" type="presParOf" srcId="{6E3A113E-556B-49D8-A8FE-063465FC049D}" destId="{A41C70AE-04CC-4884-82DE-E3DD7BD9C7CB}" srcOrd="4" destOrd="0" presId="urn:microsoft.com/office/officeart/2009/3/layout/HorizontalOrganizationChart"/>
    <dgm:cxn modelId="{6CFE3623-210B-403E-BD44-3760FAFEBEC9}" type="presParOf" srcId="{6E3A113E-556B-49D8-A8FE-063465FC049D}" destId="{B629D9A1-2BF9-4F4C-9CDC-5044BDE6B040}" srcOrd="5" destOrd="0" presId="urn:microsoft.com/office/officeart/2009/3/layout/HorizontalOrganizationChart"/>
    <dgm:cxn modelId="{DF377BDC-B4E8-44E2-80EA-EAF6FEA8FD13}" type="presParOf" srcId="{B629D9A1-2BF9-4F4C-9CDC-5044BDE6B040}" destId="{8872B2C3-A0E0-460F-BE62-CF40CFB91022}" srcOrd="0" destOrd="0" presId="urn:microsoft.com/office/officeart/2009/3/layout/HorizontalOrganizationChart"/>
    <dgm:cxn modelId="{9D10DD4A-E17A-4EEE-AA79-1403F48B4F22}" type="presParOf" srcId="{8872B2C3-A0E0-460F-BE62-CF40CFB91022}" destId="{AB168191-B20C-4F58-8927-37D36B1ED33B}" srcOrd="0" destOrd="0" presId="urn:microsoft.com/office/officeart/2009/3/layout/HorizontalOrganizationChart"/>
    <dgm:cxn modelId="{76732063-B5B7-42C8-954A-EBC2BB937E69}" type="presParOf" srcId="{8872B2C3-A0E0-460F-BE62-CF40CFB91022}" destId="{DE00921D-1130-409D-9AA5-49D2AD303D42}" srcOrd="1" destOrd="0" presId="urn:microsoft.com/office/officeart/2009/3/layout/HorizontalOrganizationChart"/>
    <dgm:cxn modelId="{681D67A6-1AA0-433B-80EA-1E03FBE44242}" type="presParOf" srcId="{B629D9A1-2BF9-4F4C-9CDC-5044BDE6B040}" destId="{38D55E3D-7F2A-4120-9CD6-C24192220AF9}" srcOrd="1" destOrd="0" presId="urn:microsoft.com/office/officeart/2009/3/layout/HorizontalOrganizationChart"/>
    <dgm:cxn modelId="{F06549B6-7D0E-4A2C-AE6D-7A2EDBD22D2D}" type="presParOf" srcId="{B629D9A1-2BF9-4F4C-9CDC-5044BDE6B040}" destId="{77A993C7-0002-429A-A191-C5B8264ADB62}" srcOrd="2" destOrd="0" presId="urn:microsoft.com/office/officeart/2009/3/layout/HorizontalOrganizationChart"/>
    <dgm:cxn modelId="{B1C94E95-2F1D-4E19-8495-52883CC3DFB8}" type="presParOf" srcId="{E293A381-313A-49CE-B7FC-AEFDBFA570C7}" destId="{E073D7F7-A50B-4380-9997-3D619F04072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7C469B4-E790-4BFC-87D6-314F82814BCA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75D19B-D4A6-464A-9DD7-782A7B978805}">
      <dgm:prSet custT="1"/>
      <dgm:spPr>
        <a:solidFill>
          <a:schemeClr val="accent1"/>
        </a:solidFill>
      </dgm:spPr>
      <dgm:t>
        <a:bodyPr/>
        <a:lstStyle/>
        <a:p>
          <a:r>
            <a:rPr lang="en-US" sz="2000" dirty="0">
              <a:latin typeface="+mj-lt"/>
            </a:rPr>
            <a:t>SDC Methodology and Administration</a:t>
          </a:r>
        </a:p>
      </dgm:t>
    </dgm:pt>
    <dgm:pt modelId="{C1069811-DF42-4622-BE01-164511F426FB}" type="parTrans" cxnId="{CA383050-DB89-480E-AC93-91DBAF25ACE8}">
      <dgm:prSet/>
      <dgm:spPr>
        <a:ln w="38100"/>
      </dgm:spPr>
      <dgm:t>
        <a:bodyPr/>
        <a:lstStyle/>
        <a:p>
          <a:endParaRPr lang="en-US"/>
        </a:p>
      </dgm:t>
    </dgm:pt>
    <dgm:pt modelId="{E37A88EF-9829-4BE8-A987-B5CE6EDE6680}" type="sibTrans" cxnId="{CA383050-DB89-480E-AC93-91DBAF25ACE8}">
      <dgm:prSet/>
      <dgm:spPr/>
      <dgm:t>
        <a:bodyPr/>
        <a:lstStyle/>
        <a:p>
          <a:endParaRPr lang="en-US"/>
        </a:p>
      </dgm:t>
    </dgm:pt>
    <dgm:pt modelId="{B04C1C40-B27F-46E7-BD28-756B4C7C57AD}">
      <dgm:prSet custT="1"/>
      <dgm:spPr/>
      <dgm:t>
        <a:bodyPr/>
        <a:lstStyle/>
        <a:p>
          <a:r>
            <a:rPr lang="en-US" sz="2000" dirty="0">
              <a:latin typeface="+mj-lt"/>
            </a:rPr>
            <a:t>Deed Restricted Purchase Programs</a:t>
          </a:r>
        </a:p>
      </dgm:t>
    </dgm:pt>
    <dgm:pt modelId="{141B56FA-D0C3-433A-BE1F-7D22E69B4F60}" type="parTrans" cxnId="{17F109B0-FDFE-412F-9901-342B259BC671}">
      <dgm:prSet/>
      <dgm:spPr>
        <a:ln w="38100"/>
      </dgm:spPr>
      <dgm:t>
        <a:bodyPr/>
        <a:lstStyle/>
        <a:p>
          <a:endParaRPr lang="en-US"/>
        </a:p>
      </dgm:t>
    </dgm:pt>
    <dgm:pt modelId="{3A040EF2-B87B-473A-9F9B-DFA82E524CC7}" type="sibTrans" cxnId="{17F109B0-FDFE-412F-9901-342B259BC671}">
      <dgm:prSet/>
      <dgm:spPr/>
      <dgm:t>
        <a:bodyPr/>
        <a:lstStyle/>
        <a:p>
          <a:endParaRPr lang="en-US"/>
        </a:p>
      </dgm:t>
    </dgm:pt>
    <dgm:pt modelId="{E5396CC5-2A5C-44CD-8A72-CA16BAD067F0}">
      <dgm:prSet custT="1"/>
      <dgm:spPr>
        <a:solidFill>
          <a:srgbClr val="084A55"/>
        </a:solidFill>
      </dgm:spPr>
      <dgm:t>
        <a:bodyPr/>
        <a:lstStyle/>
        <a:p>
          <a:r>
            <a:rPr lang="en-US" sz="2000" dirty="0">
              <a:latin typeface="+mj-lt"/>
            </a:rPr>
            <a:t>Land Value Tax</a:t>
          </a:r>
        </a:p>
      </dgm:t>
    </dgm:pt>
    <dgm:pt modelId="{F700403D-024C-4BE3-87A4-898B25E854DA}" type="sibTrans" cxnId="{3C849F72-27CD-4410-A115-E2877724A0CB}">
      <dgm:prSet/>
      <dgm:spPr/>
      <dgm:t>
        <a:bodyPr/>
        <a:lstStyle/>
        <a:p>
          <a:endParaRPr lang="en-US"/>
        </a:p>
      </dgm:t>
    </dgm:pt>
    <dgm:pt modelId="{7CB60D64-5B1F-4D13-9859-6777EBD250EB}" type="parTrans" cxnId="{3C849F72-27CD-4410-A115-E2877724A0CB}">
      <dgm:prSet/>
      <dgm:spPr>
        <a:ln w="38100"/>
      </dgm:spPr>
      <dgm:t>
        <a:bodyPr/>
        <a:lstStyle/>
        <a:p>
          <a:endParaRPr lang="en-US"/>
        </a:p>
      </dgm:t>
    </dgm:pt>
    <dgm:pt modelId="{38AD8160-5395-40CC-8965-A5660BF20BB9}">
      <dgm:prSet custT="1"/>
      <dgm:spPr>
        <a:solidFill>
          <a:schemeClr val="accent2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  <a:latin typeface="+mj-lt"/>
            </a:rPr>
            <a:t>March 19th</a:t>
          </a:r>
        </a:p>
      </dgm:t>
    </dgm:pt>
    <dgm:pt modelId="{E86E71F1-1710-477A-A0C8-2E1A37751FCB}" type="sibTrans" cxnId="{C064F00E-8E4C-4111-9C0B-BFCAAF3EA1B9}">
      <dgm:prSet/>
      <dgm:spPr/>
      <dgm:t>
        <a:bodyPr/>
        <a:lstStyle/>
        <a:p>
          <a:endParaRPr lang="en-US"/>
        </a:p>
      </dgm:t>
    </dgm:pt>
    <dgm:pt modelId="{28C0783C-2A55-450D-9262-00CC7C954936}" type="parTrans" cxnId="{C064F00E-8E4C-4111-9C0B-BFCAAF3EA1B9}">
      <dgm:prSet/>
      <dgm:spPr/>
      <dgm:t>
        <a:bodyPr/>
        <a:lstStyle/>
        <a:p>
          <a:endParaRPr lang="en-US"/>
        </a:p>
      </dgm:t>
    </dgm:pt>
    <dgm:pt modelId="{0D82C977-B357-48B9-B8EA-57A7D22F56A8}" type="pres">
      <dgm:prSet presAssocID="{67C469B4-E790-4BFC-87D6-314F82814BC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93A381-313A-49CE-B7FC-AEFDBFA570C7}" type="pres">
      <dgm:prSet presAssocID="{38AD8160-5395-40CC-8965-A5660BF20BB9}" presName="hierRoot1" presStyleCnt="0">
        <dgm:presLayoutVars>
          <dgm:hierBranch val="init"/>
        </dgm:presLayoutVars>
      </dgm:prSet>
      <dgm:spPr/>
    </dgm:pt>
    <dgm:pt modelId="{964C3CF1-D2A4-4F69-8F20-5F5DB0049190}" type="pres">
      <dgm:prSet presAssocID="{38AD8160-5395-40CC-8965-A5660BF20BB9}" presName="rootComposite1" presStyleCnt="0"/>
      <dgm:spPr/>
    </dgm:pt>
    <dgm:pt modelId="{7E623391-8B94-48B4-9AD8-A6CC4B963312}" type="pres">
      <dgm:prSet presAssocID="{38AD8160-5395-40CC-8965-A5660BF20BB9}" presName="rootText1" presStyleLbl="node0" presStyleIdx="0" presStyleCnt="1">
        <dgm:presLayoutVars>
          <dgm:chPref val="3"/>
        </dgm:presLayoutVars>
      </dgm:prSet>
      <dgm:spPr/>
    </dgm:pt>
    <dgm:pt modelId="{9C7814F9-9A97-4EDC-972E-208B77D0FC00}" type="pres">
      <dgm:prSet presAssocID="{38AD8160-5395-40CC-8965-A5660BF20BB9}" presName="rootConnector1" presStyleLbl="node1" presStyleIdx="0" presStyleCnt="0"/>
      <dgm:spPr/>
    </dgm:pt>
    <dgm:pt modelId="{6E3A113E-556B-49D8-A8FE-063465FC049D}" type="pres">
      <dgm:prSet presAssocID="{38AD8160-5395-40CC-8965-A5660BF20BB9}" presName="hierChild2" presStyleCnt="0"/>
      <dgm:spPr/>
    </dgm:pt>
    <dgm:pt modelId="{77887E5E-3822-405E-983D-CF05138E1645}" type="pres">
      <dgm:prSet presAssocID="{C1069811-DF42-4622-BE01-164511F426FB}" presName="Name64" presStyleLbl="parChTrans1D2" presStyleIdx="0" presStyleCnt="3"/>
      <dgm:spPr/>
    </dgm:pt>
    <dgm:pt modelId="{D26A568B-F61D-4347-95D1-AA5EBC484965}" type="pres">
      <dgm:prSet presAssocID="{ED75D19B-D4A6-464A-9DD7-782A7B978805}" presName="hierRoot2" presStyleCnt="0">
        <dgm:presLayoutVars>
          <dgm:hierBranch val="init"/>
        </dgm:presLayoutVars>
      </dgm:prSet>
      <dgm:spPr/>
    </dgm:pt>
    <dgm:pt modelId="{C84C8A4D-9DC4-4AB6-8237-98F10497014F}" type="pres">
      <dgm:prSet presAssocID="{ED75D19B-D4A6-464A-9DD7-782A7B978805}" presName="rootComposite" presStyleCnt="0"/>
      <dgm:spPr/>
    </dgm:pt>
    <dgm:pt modelId="{0427CE46-5050-476B-AF38-E5ADB8740968}" type="pres">
      <dgm:prSet presAssocID="{ED75D19B-D4A6-464A-9DD7-782A7B978805}" presName="rootText" presStyleLbl="node2" presStyleIdx="0" presStyleCnt="3">
        <dgm:presLayoutVars>
          <dgm:chPref val="3"/>
        </dgm:presLayoutVars>
      </dgm:prSet>
      <dgm:spPr/>
    </dgm:pt>
    <dgm:pt modelId="{0B4AE269-72C7-4024-9867-C82E7E87FE92}" type="pres">
      <dgm:prSet presAssocID="{ED75D19B-D4A6-464A-9DD7-782A7B978805}" presName="rootConnector" presStyleLbl="node2" presStyleIdx="0" presStyleCnt="3"/>
      <dgm:spPr/>
    </dgm:pt>
    <dgm:pt modelId="{FA473ADB-DCB1-430F-9409-AC570D60A66F}" type="pres">
      <dgm:prSet presAssocID="{ED75D19B-D4A6-464A-9DD7-782A7B978805}" presName="hierChild4" presStyleCnt="0"/>
      <dgm:spPr/>
    </dgm:pt>
    <dgm:pt modelId="{F2E16CE0-6BD7-4C56-899B-D0B3715433F5}" type="pres">
      <dgm:prSet presAssocID="{ED75D19B-D4A6-464A-9DD7-782A7B978805}" presName="hierChild5" presStyleCnt="0"/>
      <dgm:spPr/>
    </dgm:pt>
    <dgm:pt modelId="{A41C70AE-04CC-4884-82DE-E3DD7BD9C7CB}" type="pres">
      <dgm:prSet presAssocID="{141B56FA-D0C3-433A-BE1F-7D22E69B4F60}" presName="Name64" presStyleLbl="parChTrans1D2" presStyleIdx="1" presStyleCnt="3"/>
      <dgm:spPr/>
    </dgm:pt>
    <dgm:pt modelId="{B629D9A1-2BF9-4F4C-9CDC-5044BDE6B040}" type="pres">
      <dgm:prSet presAssocID="{B04C1C40-B27F-46E7-BD28-756B4C7C57AD}" presName="hierRoot2" presStyleCnt="0">
        <dgm:presLayoutVars>
          <dgm:hierBranch val="init"/>
        </dgm:presLayoutVars>
      </dgm:prSet>
      <dgm:spPr/>
    </dgm:pt>
    <dgm:pt modelId="{8872B2C3-A0E0-460F-BE62-CF40CFB91022}" type="pres">
      <dgm:prSet presAssocID="{B04C1C40-B27F-46E7-BD28-756B4C7C57AD}" presName="rootComposite" presStyleCnt="0"/>
      <dgm:spPr/>
    </dgm:pt>
    <dgm:pt modelId="{AB168191-B20C-4F58-8927-37D36B1ED33B}" type="pres">
      <dgm:prSet presAssocID="{B04C1C40-B27F-46E7-BD28-756B4C7C57AD}" presName="rootText" presStyleLbl="node2" presStyleIdx="1" presStyleCnt="3">
        <dgm:presLayoutVars>
          <dgm:chPref val="3"/>
        </dgm:presLayoutVars>
      </dgm:prSet>
      <dgm:spPr/>
    </dgm:pt>
    <dgm:pt modelId="{DE00921D-1130-409D-9AA5-49D2AD303D42}" type="pres">
      <dgm:prSet presAssocID="{B04C1C40-B27F-46E7-BD28-756B4C7C57AD}" presName="rootConnector" presStyleLbl="node2" presStyleIdx="1" presStyleCnt="3"/>
      <dgm:spPr/>
    </dgm:pt>
    <dgm:pt modelId="{38D55E3D-7F2A-4120-9CD6-C24192220AF9}" type="pres">
      <dgm:prSet presAssocID="{B04C1C40-B27F-46E7-BD28-756B4C7C57AD}" presName="hierChild4" presStyleCnt="0"/>
      <dgm:spPr/>
    </dgm:pt>
    <dgm:pt modelId="{77A993C7-0002-429A-A191-C5B8264ADB62}" type="pres">
      <dgm:prSet presAssocID="{B04C1C40-B27F-46E7-BD28-756B4C7C57AD}" presName="hierChild5" presStyleCnt="0"/>
      <dgm:spPr/>
    </dgm:pt>
    <dgm:pt modelId="{7D264A03-FBA5-474E-BA85-3EAEF0ACBC9B}" type="pres">
      <dgm:prSet presAssocID="{7CB60D64-5B1F-4D13-9859-6777EBD250EB}" presName="Name64" presStyleLbl="parChTrans1D2" presStyleIdx="2" presStyleCnt="3"/>
      <dgm:spPr/>
    </dgm:pt>
    <dgm:pt modelId="{0D50B4BC-36A6-476C-99FD-B7EB8741D65C}" type="pres">
      <dgm:prSet presAssocID="{E5396CC5-2A5C-44CD-8A72-CA16BAD067F0}" presName="hierRoot2" presStyleCnt="0">
        <dgm:presLayoutVars>
          <dgm:hierBranch val="init"/>
        </dgm:presLayoutVars>
      </dgm:prSet>
      <dgm:spPr/>
    </dgm:pt>
    <dgm:pt modelId="{657631FB-E66E-4FA2-B295-2985E44C8D17}" type="pres">
      <dgm:prSet presAssocID="{E5396CC5-2A5C-44CD-8A72-CA16BAD067F0}" presName="rootComposite" presStyleCnt="0"/>
      <dgm:spPr/>
    </dgm:pt>
    <dgm:pt modelId="{C4CF6D77-1137-4B6E-809B-ACEB210ABAD0}" type="pres">
      <dgm:prSet presAssocID="{E5396CC5-2A5C-44CD-8A72-CA16BAD067F0}" presName="rootText" presStyleLbl="node2" presStyleIdx="2" presStyleCnt="3">
        <dgm:presLayoutVars>
          <dgm:chPref val="3"/>
        </dgm:presLayoutVars>
      </dgm:prSet>
      <dgm:spPr/>
    </dgm:pt>
    <dgm:pt modelId="{97CCEE8E-1341-43CB-917F-6EE33EACC019}" type="pres">
      <dgm:prSet presAssocID="{E5396CC5-2A5C-44CD-8A72-CA16BAD067F0}" presName="rootConnector" presStyleLbl="node2" presStyleIdx="2" presStyleCnt="3"/>
      <dgm:spPr/>
    </dgm:pt>
    <dgm:pt modelId="{704F83EF-51E5-49FD-94B2-229880900986}" type="pres">
      <dgm:prSet presAssocID="{E5396CC5-2A5C-44CD-8A72-CA16BAD067F0}" presName="hierChild4" presStyleCnt="0"/>
      <dgm:spPr/>
    </dgm:pt>
    <dgm:pt modelId="{49A85266-4753-465A-BD90-4B8E2C185FB0}" type="pres">
      <dgm:prSet presAssocID="{E5396CC5-2A5C-44CD-8A72-CA16BAD067F0}" presName="hierChild5" presStyleCnt="0"/>
      <dgm:spPr/>
    </dgm:pt>
    <dgm:pt modelId="{E073D7F7-A50B-4380-9997-3D619F04072D}" type="pres">
      <dgm:prSet presAssocID="{38AD8160-5395-40CC-8965-A5660BF20BB9}" presName="hierChild3" presStyleCnt="0"/>
      <dgm:spPr/>
    </dgm:pt>
  </dgm:ptLst>
  <dgm:cxnLst>
    <dgm:cxn modelId="{F18C3808-11BC-4B93-A3D0-E7F89DE4BFA5}" type="presOf" srcId="{7CB60D64-5B1F-4D13-9859-6777EBD250EB}" destId="{7D264A03-FBA5-474E-BA85-3EAEF0ACBC9B}" srcOrd="0" destOrd="0" presId="urn:microsoft.com/office/officeart/2009/3/layout/HorizontalOrganizationChart"/>
    <dgm:cxn modelId="{C064F00E-8E4C-4111-9C0B-BFCAAF3EA1B9}" srcId="{67C469B4-E790-4BFC-87D6-314F82814BCA}" destId="{38AD8160-5395-40CC-8965-A5660BF20BB9}" srcOrd="0" destOrd="0" parTransId="{28C0783C-2A55-450D-9262-00CC7C954936}" sibTransId="{E86E71F1-1710-477A-A0C8-2E1A37751FCB}"/>
    <dgm:cxn modelId="{57E2C91B-24D4-4634-A06E-04A5267F6D97}" type="presOf" srcId="{C1069811-DF42-4622-BE01-164511F426FB}" destId="{77887E5E-3822-405E-983D-CF05138E1645}" srcOrd="0" destOrd="0" presId="urn:microsoft.com/office/officeart/2009/3/layout/HorizontalOrganizationChart"/>
    <dgm:cxn modelId="{B9EF595E-F0EE-4735-957D-CFF3311CFC5C}" type="presOf" srcId="{ED75D19B-D4A6-464A-9DD7-782A7B978805}" destId="{0B4AE269-72C7-4024-9867-C82E7E87FE92}" srcOrd="1" destOrd="0" presId="urn:microsoft.com/office/officeart/2009/3/layout/HorizontalOrganizationChart"/>
    <dgm:cxn modelId="{BE155A5F-E659-41B3-A177-CBFB692F6EC0}" type="presOf" srcId="{E5396CC5-2A5C-44CD-8A72-CA16BAD067F0}" destId="{C4CF6D77-1137-4B6E-809B-ACEB210ABAD0}" srcOrd="0" destOrd="0" presId="urn:microsoft.com/office/officeart/2009/3/layout/HorizontalOrganizationChart"/>
    <dgm:cxn modelId="{FFA7F349-07E4-436B-BA5E-31B31D73846A}" type="presOf" srcId="{38AD8160-5395-40CC-8965-A5660BF20BB9}" destId="{7E623391-8B94-48B4-9AD8-A6CC4B963312}" srcOrd="0" destOrd="0" presId="urn:microsoft.com/office/officeart/2009/3/layout/HorizontalOrganizationChart"/>
    <dgm:cxn modelId="{59F6C14A-D61D-4E45-A15B-559EFC976D29}" type="presOf" srcId="{141B56FA-D0C3-433A-BE1F-7D22E69B4F60}" destId="{A41C70AE-04CC-4884-82DE-E3DD7BD9C7CB}" srcOrd="0" destOrd="0" presId="urn:microsoft.com/office/officeart/2009/3/layout/HorizontalOrganizationChart"/>
    <dgm:cxn modelId="{9BDDC76F-9344-4E8C-94DA-E93AC5CCF0B8}" type="presOf" srcId="{67C469B4-E790-4BFC-87D6-314F82814BCA}" destId="{0D82C977-B357-48B9-B8EA-57A7D22F56A8}" srcOrd="0" destOrd="0" presId="urn:microsoft.com/office/officeart/2009/3/layout/HorizontalOrganizationChart"/>
    <dgm:cxn modelId="{CA383050-DB89-480E-AC93-91DBAF25ACE8}" srcId="{38AD8160-5395-40CC-8965-A5660BF20BB9}" destId="{ED75D19B-D4A6-464A-9DD7-782A7B978805}" srcOrd="0" destOrd="0" parTransId="{C1069811-DF42-4622-BE01-164511F426FB}" sibTransId="{E37A88EF-9829-4BE8-A987-B5CE6EDE6680}"/>
    <dgm:cxn modelId="{3C849F72-27CD-4410-A115-E2877724A0CB}" srcId="{38AD8160-5395-40CC-8965-A5660BF20BB9}" destId="{E5396CC5-2A5C-44CD-8A72-CA16BAD067F0}" srcOrd="2" destOrd="0" parTransId="{7CB60D64-5B1F-4D13-9859-6777EBD250EB}" sibTransId="{F700403D-024C-4BE3-87A4-898B25E854DA}"/>
    <dgm:cxn modelId="{943AD774-948F-4696-B69B-33864A5D8E4E}" type="presOf" srcId="{38AD8160-5395-40CC-8965-A5660BF20BB9}" destId="{9C7814F9-9A97-4EDC-972E-208B77D0FC00}" srcOrd="1" destOrd="0" presId="urn:microsoft.com/office/officeart/2009/3/layout/HorizontalOrganizationChart"/>
    <dgm:cxn modelId="{5FD07BAF-7DC5-4FD4-8DCA-6D52A5B03B38}" type="presOf" srcId="{B04C1C40-B27F-46E7-BD28-756B4C7C57AD}" destId="{DE00921D-1130-409D-9AA5-49D2AD303D42}" srcOrd="1" destOrd="0" presId="urn:microsoft.com/office/officeart/2009/3/layout/HorizontalOrganizationChart"/>
    <dgm:cxn modelId="{17F109B0-FDFE-412F-9901-342B259BC671}" srcId="{38AD8160-5395-40CC-8965-A5660BF20BB9}" destId="{B04C1C40-B27F-46E7-BD28-756B4C7C57AD}" srcOrd="1" destOrd="0" parTransId="{141B56FA-D0C3-433A-BE1F-7D22E69B4F60}" sibTransId="{3A040EF2-B87B-473A-9F9B-DFA82E524CC7}"/>
    <dgm:cxn modelId="{9413BDCC-2D69-4B7C-B690-E6C0BE5AEC33}" type="presOf" srcId="{B04C1C40-B27F-46E7-BD28-756B4C7C57AD}" destId="{AB168191-B20C-4F58-8927-37D36B1ED33B}" srcOrd="0" destOrd="0" presId="urn:microsoft.com/office/officeart/2009/3/layout/HorizontalOrganizationChart"/>
    <dgm:cxn modelId="{067AC5ED-380E-46CC-B038-D7EFE7F2E6E7}" type="presOf" srcId="{E5396CC5-2A5C-44CD-8A72-CA16BAD067F0}" destId="{97CCEE8E-1341-43CB-917F-6EE33EACC019}" srcOrd="1" destOrd="0" presId="urn:microsoft.com/office/officeart/2009/3/layout/HorizontalOrganizationChart"/>
    <dgm:cxn modelId="{E12461EF-ADC0-4431-B4A1-47846698D42B}" type="presOf" srcId="{ED75D19B-D4A6-464A-9DD7-782A7B978805}" destId="{0427CE46-5050-476B-AF38-E5ADB8740968}" srcOrd="0" destOrd="0" presId="urn:microsoft.com/office/officeart/2009/3/layout/HorizontalOrganizationChart"/>
    <dgm:cxn modelId="{A567302C-05FA-4150-88EC-D21D2B6D6778}" type="presParOf" srcId="{0D82C977-B357-48B9-B8EA-57A7D22F56A8}" destId="{E293A381-313A-49CE-B7FC-AEFDBFA570C7}" srcOrd="0" destOrd="0" presId="urn:microsoft.com/office/officeart/2009/3/layout/HorizontalOrganizationChart"/>
    <dgm:cxn modelId="{B3A1C9C7-C7D7-411C-BAD0-0FC842D881CD}" type="presParOf" srcId="{E293A381-313A-49CE-B7FC-AEFDBFA570C7}" destId="{964C3CF1-D2A4-4F69-8F20-5F5DB0049190}" srcOrd="0" destOrd="0" presId="urn:microsoft.com/office/officeart/2009/3/layout/HorizontalOrganizationChart"/>
    <dgm:cxn modelId="{BEC22E67-EED2-4E55-968A-DCABF4FAAA4B}" type="presParOf" srcId="{964C3CF1-D2A4-4F69-8F20-5F5DB0049190}" destId="{7E623391-8B94-48B4-9AD8-A6CC4B963312}" srcOrd="0" destOrd="0" presId="urn:microsoft.com/office/officeart/2009/3/layout/HorizontalOrganizationChart"/>
    <dgm:cxn modelId="{985D9193-2DB3-4AE3-8DFD-ED7E7BC233AB}" type="presParOf" srcId="{964C3CF1-D2A4-4F69-8F20-5F5DB0049190}" destId="{9C7814F9-9A97-4EDC-972E-208B77D0FC00}" srcOrd="1" destOrd="0" presId="urn:microsoft.com/office/officeart/2009/3/layout/HorizontalOrganizationChart"/>
    <dgm:cxn modelId="{320A33C0-46CF-4A3C-87F0-74607993876C}" type="presParOf" srcId="{E293A381-313A-49CE-B7FC-AEFDBFA570C7}" destId="{6E3A113E-556B-49D8-A8FE-063465FC049D}" srcOrd="1" destOrd="0" presId="urn:microsoft.com/office/officeart/2009/3/layout/HorizontalOrganizationChart"/>
    <dgm:cxn modelId="{542CBE3E-37EF-4B56-8EF2-60CE24BA4353}" type="presParOf" srcId="{6E3A113E-556B-49D8-A8FE-063465FC049D}" destId="{77887E5E-3822-405E-983D-CF05138E1645}" srcOrd="0" destOrd="0" presId="urn:microsoft.com/office/officeart/2009/3/layout/HorizontalOrganizationChart"/>
    <dgm:cxn modelId="{B4F79457-48DD-4183-8480-99DEE1214910}" type="presParOf" srcId="{6E3A113E-556B-49D8-A8FE-063465FC049D}" destId="{D26A568B-F61D-4347-95D1-AA5EBC484965}" srcOrd="1" destOrd="0" presId="urn:microsoft.com/office/officeart/2009/3/layout/HorizontalOrganizationChart"/>
    <dgm:cxn modelId="{AAB8C684-1D57-4A1D-A656-3E8B1C749202}" type="presParOf" srcId="{D26A568B-F61D-4347-95D1-AA5EBC484965}" destId="{C84C8A4D-9DC4-4AB6-8237-98F10497014F}" srcOrd="0" destOrd="0" presId="urn:microsoft.com/office/officeart/2009/3/layout/HorizontalOrganizationChart"/>
    <dgm:cxn modelId="{2DA1D7CD-BF8E-479B-B28B-7A6572500526}" type="presParOf" srcId="{C84C8A4D-9DC4-4AB6-8237-98F10497014F}" destId="{0427CE46-5050-476B-AF38-E5ADB8740968}" srcOrd="0" destOrd="0" presId="urn:microsoft.com/office/officeart/2009/3/layout/HorizontalOrganizationChart"/>
    <dgm:cxn modelId="{E709A00A-F25C-4E50-B7D0-09F7AEEB8C53}" type="presParOf" srcId="{C84C8A4D-9DC4-4AB6-8237-98F10497014F}" destId="{0B4AE269-72C7-4024-9867-C82E7E87FE92}" srcOrd="1" destOrd="0" presId="urn:microsoft.com/office/officeart/2009/3/layout/HorizontalOrganizationChart"/>
    <dgm:cxn modelId="{7FE4183C-9BBF-42EC-82E5-308E7112FB56}" type="presParOf" srcId="{D26A568B-F61D-4347-95D1-AA5EBC484965}" destId="{FA473ADB-DCB1-430F-9409-AC570D60A66F}" srcOrd="1" destOrd="0" presId="urn:microsoft.com/office/officeart/2009/3/layout/HorizontalOrganizationChart"/>
    <dgm:cxn modelId="{8560B718-D014-4AF2-8791-6AACDCDCBB5A}" type="presParOf" srcId="{D26A568B-F61D-4347-95D1-AA5EBC484965}" destId="{F2E16CE0-6BD7-4C56-899B-D0B3715433F5}" srcOrd="2" destOrd="0" presId="urn:microsoft.com/office/officeart/2009/3/layout/HorizontalOrganizationChart"/>
    <dgm:cxn modelId="{D79892BA-806C-435C-9054-616E0D40E456}" type="presParOf" srcId="{6E3A113E-556B-49D8-A8FE-063465FC049D}" destId="{A41C70AE-04CC-4884-82DE-E3DD7BD9C7CB}" srcOrd="2" destOrd="0" presId="urn:microsoft.com/office/officeart/2009/3/layout/HorizontalOrganizationChart"/>
    <dgm:cxn modelId="{6CFE3623-210B-403E-BD44-3760FAFEBEC9}" type="presParOf" srcId="{6E3A113E-556B-49D8-A8FE-063465FC049D}" destId="{B629D9A1-2BF9-4F4C-9CDC-5044BDE6B040}" srcOrd="3" destOrd="0" presId="urn:microsoft.com/office/officeart/2009/3/layout/HorizontalOrganizationChart"/>
    <dgm:cxn modelId="{DF377BDC-B4E8-44E2-80EA-EAF6FEA8FD13}" type="presParOf" srcId="{B629D9A1-2BF9-4F4C-9CDC-5044BDE6B040}" destId="{8872B2C3-A0E0-460F-BE62-CF40CFB91022}" srcOrd="0" destOrd="0" presId="urn:microsoft.com/office/officeart/2009/3/layout/HorizontalOrganizationChart"/>
    <dgm:cxn modelId="{9D10DD4A-E17A-4EEE-AA79-1403F48B4F22}" type="presParOf" srcId="{8872B2C3-A0E0-460F-BE62-CF40CFB91022}" destId="{AB168191-B20C-4F58-8927-37D36B1ED33B}" srcOrd="0" destOrd="0" presId="urn:microsoft.com/office/officeart/2009/3/layout/HorizontalOrganizationChart"/>
    <dgm:cxn modelId="{76732063-B5B7-42C8-954A-EBC2BB937E69}" type="presParOf" srcId="{8872B2C3-A0E0-460F-BE62-CF40CFB91022}" destId="{DE00921D-1130-409D-9AA5-49D2AD303D42}" srcOrd="1" destOrd="0" presId="urn:microsoft.com/office/officeart/2009/3/layout/HorizontalOrganizationChart"/>
    <dgm:cxn modelId="{681D67A6-1AA0-433B-80EA-1E03FBE44242}" type="presParOf" srcId="{B629D9A1-2BF9-4F4C-9CDC-5044BDE6B040}" destId="{38D55E3D-7F2A-4120-9CD6-C24192220AF9}" srcOrd="1" destOrd="0" presId="urn:microsoft.com/office/officeart/2009/3/layout/HorizontalOrganizationChart"/>
    <dgm:cxn modelId="{F06549B6-7D0E-4A2C-AE6D-7A2EDBD22D2D}" type="presParOf" srcId="{B629D9A1-2BF9-4F4C-9CDC-5044BDE6B040}" destId="{77A993C7-0002-429A-A191-C5B8264ADB62}" srcOrd="2" destOrd="0" presId="urn:microsoft.com/office/officeart/2009/3/layout/HorizontalOrganizationChart"/>
    <dgm:cxn modelId="{4E378DD6-0210-4A8D-BD7E-187323DC3B72}" type="presParOf" srcId="{6E3A113E-556B-49D8-A8FE-063465FC049D}" destId="{7D264A03-FBA5-474E-BA85-3EAEF0ACBC9B}" srcOrd="4" destOrd="0" presId="urn:microsoft.com/office/officeart/2009/3/layout/HorizontalOrganizationChart"/>
    <dgm:cxn modelId="{7333A277-1763-462F-A3E7-03701BC4908D}" type="presParOf" srcId="{6E3A113E-556B-49D8-A8FE-063465FC049D}" destId="{0D50B4BC-36A6-476C-99FD-B7EB8741D65C}" srcOrd="5" destOrd="0" presId="urn:microsoft.com/office/officeart/2009/3/layout/HorizontalOrganizationChart"/>
    <dgm:cxn modelId="{EE9A65D2-3759-41A3-8FD3-3537C9FBD0EB}" type="presParOf" srcId="{0D50B4BC-36A6-476C-99FD-B7EB8741D65C}" destId="{657631FB-E66E-4FA2-B295-2985E44C8D17}" srcOrd="0" destOrd="0" presId="urn:microsoft.com/office/officeart/2009/3/layout/HorizontalOrganizationChart"/>
    <dgm:cxn modelId="{2D24E714-F428-44F2-B229-7927BC3BD852}" type="presParOf" srcId="{657631FB-E66E-4FA2-B295-2985E44C8D17}" destId="{C4CF6D77-1137-4B6E-809B-ACEB210ABAD0}" srcOrd="0" destOrd="0" presId="urn:microsoft.com/office/officeart/2009/3/layout/HorizontalOrganizationChart"/>
    <dgm:cxn modelId="{DCE590A7-3897-48BF-BAA9-10B2C2359861}" type="presParOf" srcId="{657631FB-E66E-4FA2-B295-2985E44C8D17}" destId="{97CCEE8E-1341-43CB-917F-6EE33EACC019}" srcOrd="1" destOrd="0" presId="urn:microsoft.com/office/officeart/2009/3/layout/HorizontalOrganizationChart"/>
    <dgm:cxn modelId="{3BE0982B-FABA-4E6F-B281-B7E2C328197D}" type="presParOf" srcId="{0D50B4BC-36A6-476C-99FD-B7EB8741D65C}" destId="{704F83EF-51E5-49FD-94B2-229880900986}" srcOrd="1" destOrd="0" presId="urn:microsoft.com/office/officeart/2009/3/layout/HorizontalOrganizationChart"/>
    <dgm:cxn modelId="{568FD015-812E-4BDF-B868-75A6062FAE0F}" type="presParOf" srcId="{0D50B4BC-36A6-476C-99FD-B7EB8741D65C}" destId="{49A85266-4753-465A-BD90-4B8E2C185FB0}" srcOrd="2" destOrd="0" presId="urn:microsoft.com/office/officeart/2009/3/layout/HorizontalOrganizationChart"/>
    <dgm:cxn modelId="{B1C94E95-2F1D-4E19-8495-52883CC3DFB8}" type="presParOf" srcId="{E293A381-313A-49CE-B7FC-AEFDBFA570C7}" destId="{E073D7F7-A50B-4380-9997-3D619F04072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7C469B4-E790-4BFC-87D6-314F82814BCA}" type="doc">
      <dgm:prSet loTypeId="urn:microsoft.com/office/officeart/2009/3/layout/HorizontalOrganizationChart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75D19B-D4A6-464A-9DD7-782A7B978805}">
      <dgm:prSet custT="1"/>
      <dgm:spPr>
        <a:solidFill>
          <a:schemeClr val="accent1"/>
        </a:solidFill>
      </dgm:spPr>
      <dgm:t>
        <a:bodyPr/>
        <a:lstStyle/>
        <a:p>
          <a:endParaRPr lang="en-US" sz="2000">
            <a:latin typeface="+mj-lt"/>
          </a:endParaRPr>
        </a:p>
      </dgm:t>
    </dgm:pt>
    <dgm:pt modelId="{C1069811-DF42-4622-BE01-164511F426FB}" type="parTrans" cxnId="{CA383050-DB89-480E-AC93-91DBAF25ACE8}">
      <dgm:prSet/>
      <dgm:spPr>
        <a:ln w="38100"/>
      </dgm:spPr>
      <dgm:t>
        <a:bodyPr/>
        <a:lstStyle/>
        <a:p>
          <a:endParaRPr lang="en-US"/>
        </a:p>
      </dgm:t>
    </dgm:pt>
    <dgm:pt modelId="{E37A88EF-9829-4BE8-A987-B5CE6EDE6680}" type="sibTrans" cxnId="{CA383050-DB89-480E-AC93-91DBAF25ACE8}">
      <dgm:prSet/>
      <dgm:spPr/>
      <dgm:t>
        <a:bodyPr/>
        <a:lstStyle/>
        <a:p>
          <a:endParaRPr lang="en-US"/>
        </a:p>
      </dgm:t>
    </dgm:pt>
    <dgm:pt modelId="{E5396CC5-2A5C-44CD-8A72-CA16BAD067F0}">
      <dgm:prSet custT="1"/>
      <dgm:spPr>
        <a:solidFill>
          <a:srgbClr val="084A55"/>
        </a:solidFill>
      </dgm:spPr>
      <dgm:t>
        <a:bodyPr/>
        <a:lstStyle/>
        <a:p>
          <a:endParaRPr lang="en-US" sz="2000">
            <a:latin typeface="+mj-lt"/>
          </a:endParaRPr>
        </a:p>
      </dgm:t>
    </dgm:pt>
    <dgm:pt modelId="{F700403D-024C-4BE3-87A4-898B25E854DA}" type="sibTrans" cxnId="{3C849F72-27CD-4410-A115-E2877724A0CB}">
      <dgm:prSet/>
      <dgm:spPr/>
      <dgm:t>
        <a:bodyPr/>
        <a:lstStyle/>
        <a:p>
          <a:endParaRPr lang="en-US"/>
        </a:p>
      </dgm:t>
    </dgm:pt>
    <dgm:pt modelId="{7CB60D64-5B1F-4D13-9859-6777EBD250EB}" type="parTrans" cxnId="{3C849F72-27CD-4410-A115-E2877724A0CB}">
      <dgm:prSet/>
      <dgm:spPr>
        <a:ln w="38100"/>
      </dgm:spPr>
      <dgm:t>
        <a:bodyPr/>
        <a:lstStyle/>
        <a:p>
          <a:endParaRPr lang="en-US"/>
        </a:p>
      </dgm:t>
    </dgm:pt>
    <dgm:pt modelId="{38AD8160-5395-40CC-8965-A5660BF20BB9}">
      <dgm:prSet custT="1"/>
      <dgm:spPr>
        <a:solidFill>
          <a:schemeClr val="accent2"/>
        </a:solidFill>
      </dgm:spPr>
      <dgm:t>
        <a:bodyPr/>
        <a:lstStyle/>
        <a:p>
          <a:pPr rtl="0"/>
          <a:r>
            <a:rPr lang="en-US" sz="2000" b="1" dirty="0">
              <a:solidFill>
                <a:schemeClr val="bg1"/>
              </a:solidFill>
              <a:latin typeface="+mj-lt"/>
            </a:rPr>
            <a:t>May 14th</a:t>
          </a:r>
        </a:p>
      </dgm:t>
    </dgm:pt>
    <dgm:pt modelId="{E86E71F1-1710-477A-A0C8-2E1A37751FCB}" type="sibTrans" cxnId="{C064F00E-8E4C-4111-9C0B-BFCAAF3EA1B9}">
      <dgm:prSet/>
      <dgm:spPr/>
      <dgm:t>
        <a:bodyPr/>
        <a:lstStyle/>
        <a:p>
          <a:endParaRPr lang="en-US"/>
        </a:p>
      </dgm:t>
    </dgm:pt>
    <dgm:pt modelId="{28C0783C-2A55-450D-9262-00CC7C954936}" type="parTrans" cxnId="{C064F00E-8E4C-4111-9C0B-BFCAAF3EA1B9}">
      <dgm:prSet/>
      <dgm:spPr/>
      <dgm:t>
        <a:bodyPr/>
        <a:lstStyle/>
        <a:p>
          <a:endParaRPr lang="en-US"/>
        </a:p>
      </dgm:t>
    </dgm:pt>
    <dgm:pt modelId="{B04C1C40-B27F-46E7-BD28-756B4C7C57AD}">
      <dgm:prSet custT="1"/>
      <dgm:spPr/>
      <dgm:t>
        <a:bodyPr/>
        <a:lstStyle/>
        <a:p>
          <a:endParaRPr lang="en-US" sz="2000">
            <a:latin typeface="+mj-lt"/>
          </a:endParaRPr>
        </a:p>
      </dgm:t>
    </dgm:pt>
    <dgm:pt modelId="{3A040EF2-B87B-473A-9F9B-DFA82E524CC7}" type="sibTrans" cxnId="{17F109B0-FDFE-412F-9901-342B259BC671}">
      <dgm:prSet/>
      <dgm:spPr/>
      <dgm:t>
        <a:bodyPr/>
        <a:lstStyle/>
        <a:p>
          <a:endParaRPr lang="en-US"/>
        </a:p>
      </dgm:t>
    </dgm:pt>
    <dgm:pt modelId="{141B56FA-D0C3-433A-BE1F-7D22E69B4F60}" type="parTrans" cxnId="{17F109B0-FDFE-412F-9901-342B259BC671}">
      <dgm:prSet/>
      <dgm:spPr>
        <a:ln w="38100"/>
      </dgm:spPr>
      <dgm:t>
        <a:bodyPr/>
        <a:lstStyle/>
        <a:p>
          <a:endParaRPr lang="en-US"/>
        </a:p>
      </dgm:t>
    </dgm:pt>
    <dgm:pt modelId="{0D82C977-B357-48B9-B8EA-57A7D22F56A8}" type="pres">
      <dgm:prSet presAssocID="{67C469B4-E790-4BFC-87D6-314F82814BC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93A381-313A-49CE-B7FC-AEFDBFA570C7}" type="pres">
      <dgm:prSet presAssocID="{38AD8160-5395-40CC-8965-A5660BF20BB9}" presName="hierRoot1" presStyleCnt="0">
        <dgm:presLayoutVars>
          <dgm:hierBranch val="init"/>
        </dgm:presLayoutVars>
      </dgm:prSet>
      <dgm:spPr/>
    </dgm:pt>
    <dgm:pt modelId="{964C3CF1-D2A4-4F69-8F20-5F5DB0049190}" type="pres">
      <dgm:prSet presAssocID="{38AD8160-5395-40CC-8965-A5660BF20BB9}" presName="rootComposite1" presStyleCnt="0"/>
      <dgm:spPr/>
    </dgm:pt>
    <dgm:pt modelId="{7E623391-8B94-48B4-9AD8-A6CC4B963312}" type="pres">
      <dgm:prSet presAssocID="{38AD8160-5395-40CC-8965-A5660BF20BB9}" presName="rootText1" presStyleLbl="node0" presStyleIdx="0" presStyleCnt="1">
        <dgm:presLayoutVars>
          <dgm:chPref val="3"/>
        </dgm:presLayoutVars>
      </dgm:prSet>
      <dgm:spPr/>
    </dgm:pt>
    <dgm:pt modelId="{9C7814F9-9A97-4EDC-972E-208B77D0FC00}" type="pres">
      <dgm:prSet presAssocID="{38AD8160-5395-40CC-8965-A5660BF20BB9}" presName="rootConnector1" presStyleLbl="node1" presStyleIdx="0" presStyleCnt="0"/>
      <dgm:spPr/>
    </dgm:pt>
    <dgm:pt modelId="{6E3A113E-556B-49D8-A8FE-063465FC049D}" type="pres">
      <dgm:prSet presAssocID="{38AD8160-5395-40CC-8965-A5660BF20BB9}" presName="hierChild2" presStyleCnt="0"/>
      <dgm:spPr/>
    </dgm:pt>
    <dgm:pt modelId="{77887E5E-3822-405E-983D-CF05138E1645}" type="pres">
      <dgm:prSet presAssocID="{C1069811-DF42-4622-BE01-164511F426FB}" presName="Name64" presStyleLbl="parChTrans1D2" presStyleIdx="0" presStyleCnt="3"/>
      <dgm:spPr/>
    </dgm:pt>
    <dgm:pt modelId="{D26A568B-F61D-4347-95D1-AA5EBC484965}" type="pres">
      <dgm:prSet presAssocID="{ED75D19B-D4A6-464A-9DD7-782A7B978805}" presName="hierRoot2" presStyleCnt="0">
        <dgm:presLayoutVars>
          <dgm:hierBranch val="init"/>
        </dgm:presLayoutVars>
      </dgm:prSet>
      <dgm:spPr/>
    </dgm:pt>
    <dgm:pt modelId="{C84C8A4D-9DC4-4AB6-8237-98F10497014F}" type="pres">
      <dgm:prSet presAssocID="{ED75D19B-D4A6-464A-9DD7-782A7B978805}" presName="rootComposite" presStyleCnt="0"/>
      <dgm:spPr/>
    </dgm:pt>
    <dgm:pt modelId="{0427CE46-5050-476B-AF38-E5ADB8740968}" type="pres">
      <dgm:prSet presAssocID="{ED75D19B-D4A6-464A-9DD7-782A7B978805}" presName="rootText" presStyleLbl="node2" presStyleIdx="0" presStyleCnt="3">
        <dgm:presLayoutVars>
          <dgm:chPref val="3"/>
        </dgm:presLayoutVars>
      </dgm:prSet>
      <dgm:spPr/>
    </dgm:pt>
    <dgm:pt modelId="{0B4AE269-72C7-4024-9867-C82E7E87FE92}" type="pres">
      <dgm:prSet presAssocID="{ED75D19B-D4A6-464A-9DD7-782A7B978805}" presName="rootConnector" presStyleLbl="node2" presStyleIdx="0" presStyleCnt="3"/>
      <dgm:spPr/>
    </dgm:pt>
    <dgm:pt modelId="{FA473ADB-DCB1-430F-9409-AC570D60A66F}" type="pres">
      <dgm:prSet presAssocID="{ED75D19B-D4A6-464A-9DD7-782A7B978805}" presName="hierChild4" presStyleCnt="0"/>
      <dgm:spPr/>
    </dgm:pt>
    <dgm:pt modelId="{F2E16CE0-6BD7-4C56-899B-D0B3715433F5}" type="pres">
      <dgm:prSet presAssocID="{ED75D19B-D4A6-464A-9DD7-782A7B978805}" presName="hierChild5" presStyleCnt="0"/>
      <dgm:spPr/>
    </dgm:pt>
    <dgm:pt modelId="{A41C70AE-04CC-4884-82DE-E3DD7BD9C7CB}" type="pres">
      <dgm:prSet presAssocID="{141B56FA-D0C3-433A-BE1F-7D22E69B4F60}" presName="Name64" presStyleLbl="parChTrans1D2" presStyleIdx="1" presStyleCnt="3"/>
      <dgm:spPr/>
    </dgm:pt>
    <dgm:pt modelId="{B629D9A1-2BF9-4F4C-9CDC-5044BDE6B040}" type="pres">
      <dgm:prSet presAssocID="{B04C1C40-B27F-46E7-BD28-756B4C7C57AD}" presName="hierRoot2" presStyleCnt="0">
        <dgm:presLayoutVars>
          <dgm:hierBranch val="init"/>
        </dgm:presLayoutVars>
      </dgm:prSet>
      <dgm:spPr/>
    </dgm:pt>
    <dgm:pt modelId="{8872B2C3-A0E0-460F-BE62-CF40CFB91022}" type="pres">
      <dgm:prSet presAssocID="{B04C1C40-B27F-46E7-BD28-756B4C7C57AD}" presName="rootComposite" presStyleCnt="0"/>
      <dgm:spPr/>
    </dgm:pt>
    <dgm:pt modelId="{AB168191-B20C-4F58-8927-37D36B1ED33B}" type="pres">
      <dgm:prSet presAssocID="{B04C1C40-B27F-46E7-BD28-756B4C7C57AD}" presName="rootText" presStyleLbl="node2" presStyleIdx="1" presStyleCnt="3">
        <dgm:presLayoutVars>
          <dgm:chPref val="3"/>
        </dgm:presLayoutVars>
      </dgm:prSet>
      <dgm:spPr/>
    </dgm:pt>
    <dgm:pt modelId="{DE00921D-1130-409D-9AA5-49D2AD303D42}" type="pres">
      <dgm:prSet presAssocID="{B04C1C40-B27F-46E7-BD28-756B4C7C57AD}" presName="rootConnector" presStyleLbl="node2" presStyleIdx="1" presStyleCnt="3"/>
      <dgm:spPr/>
    </dgm:pt>
    <dgm:pt modelId="{38D55E3D-7F2A-4120-9CD6-C24192220AF9}" type="pres">
      <dgm:prSet presAssocID="{B04C1C40-B27F-46E7-BD28-756B4C7C57AD}" presName="hierChild4" presStyleCnt="0"/>
      <dgm:spPr/>
    </dgm:pt>
    <dgm:pt modelId="{77A993C7-0002-429A-A191-C5B8264ADB62}" type="pres">
      <dgm:prSet presAssocID="{B04C1C40-B27F-46E7-BD28-756B4C7C57AD}" presName="hierChild5" presStyleCnt="0"/>
      <dgm:spPr/>
    </dgm:pt>
    <dgm:pt modelId="{7D264A03-FBA5-474E-BA85-3EAEF0ACBC9B}" type="pres">
      <dgm:prSet presAssocID="{7CB60D64-5B1F-4D13-9859-6777EBD250EB}" presName="Name64" presStyleLbl="parChTrans1D2" presStyleIdx="2" presStyleCnt="3"/>
      <dgm:spPr/>
    </dgm:pt>
    <dgm:pt modelId="{0D50B4BC-36A6-476C-99FD-B7EB8741D65C}" type="pres">
      <dgm:prSet presAssocID="{E5396CC5-2A5C-44CD-8A72-CA16BAD067F0}" presName="hierRoot2" presStyleCnt="0">
        <dgm:presLayoutVars>
          <dgm:hierBranch val="init"/>
        </dgm:presLayoutVars>
      </dgm:prSet>
      <dgm:spPr/>
    </dgm:pt>
    <dgm:pt modelId="{657631FB-E66E-4FA2-B295-2985E44C8D17}" type="pres">
      <dgm:prSet presAssocID="{E5396CC5-2A5C-44CD-8A72-CA16BAD067F0}" presName="rootComposite" presStyleCnt="0"/>
      <dgm:spPr/>
    </dgm:pt>
    <dgm:pt modelId="{C4CF6D77-1137-4B6E-809B-ACEB210ABAD0}" type="pres">
      <dgm:prSet presAssocID="{E5396CC5-2A5C-44CD-8A72-CA16BAD067F0}" presName="rootText" presStyleLbl="node2" presStyleIdx="2" presStyleCnt="3">
        <dgm:presLayoutVars>
          <dgm:chPref val="3"/>
        </dgm:presLayoutVars>
      </dgm:prSet>
      <dgm:spPr/>
    </dgm:pt>
    <dgm:pt modelId="{97CCEE8E-1341-43CB-917F-6EE33EACC019}" type="pres">
      <dgm:prSet presAssocID="{E5396CC5-2A5C-44CD-8A72-CA16BAD067F0}" presName="rootConnector" presStyleLbl="node2" presStyleIdx="2" presStyleCnt="3"/>
      <dgm:spPr/>
    </dgm:pt>
    <dgm:pt modelId="{704F83EF-51E5-49FD-94B2-229880900986}" type="pres">
      <dgm:prSet presAssocID="{E5396CC5-2A5C-44CD-8A72-CA16BAD067F0}" presName="hierChild4" presStyleCnt="0"/>
      <dgm:spPr/>
    </dgm:pt>
    <dgm:pt modelId="{49A85266-4753-465A-BD90-4B8E2C185FB0}" type="pres">
      <dgm:prSet presAssocID="{E5396CC5-2A5C-44CD-8A72-CA16BAD067F0}" presName="hierChild5" presStyleCnt="0"/>
      <dgm:spPr/>
    </dgm:pt>
    <dgm:pt modelId="{E073D7F7-A50B-4380-9997-3D619F04072D}" type="pres">
      <dgm:prSet presAssocID="{38AD8160-5395-40CC-8965-A5660BF20BB9}" presName="hierChild3" presStyleCnt="0"/>
      <dgm:spPr/>
    </dgm:pt>
  </dgm:ptLst>
  <dgm:cxnLst>
    <dgm:cxn modelId="{F18C3808-11BC-4B93-A3D0-E7F89DE4BFA5}" type="presOf" srcId="{7CB60D64-5B1F-4D13-9859-6777EBD250EB}" destId="{7D264A03-FBA5-474E-BA85-3EAEF0ACBC9B}" srcOrd="0" destOrd="0" presId="urn:microsoft.com/office/officeart/2009/3/layout/HorizontalOrganizationChart"/>
    <dgm:cxn modelId="{C064F00E-8E4C-4111-9C0B-BFCAAF3EA1B9}" srcId="{67C469B4-E790-4BFC-87D6-314F82814BCA}" destId="{38AD8160-5395-40CC-8965-A5660BF20BB9}" srcOrd="0" destOrd="0" parTransId="{28C0783C-2A55-450D-9262-00CC7C954936}" sibTransId="{E86E71F1-1710-477A-A0C8-2E1A37751FCB}"/>
    <dgm:cxn modelId="{57E2C91B-24D4-4634-A06E-04A5267F6D97}" type="presOf" srcId="{C1069811-DF42-4622-BE01-164511F426FB}" destId="{77887E5E-3822-405E-983D-CF05138E1645}" srcOrd="0" destOrd="0" presId="urn:microsoft.com/office/officeart/2009/3/layout/HorizontalOrganizationChart"/>
    <dgm:cxn modelId="{B9EF595E-F0EE-4735-957D-CFF3311CFC5C}" type="presOf" srcId="{ED75D19B-D4A6-464A-9DD7-782A7B978805}" destId="{0B4AE269-72C7-4024-9867-C82E7E87FE92}" srcOrd="1" destOrd="0" presId="urn:microsoft.com/office/officeart/2009/3/layout/HorizontalOrganizationChart"/>
    <dgm:cxn modelId="{BE155A5F-E659-41B3-A177-CBFB692F6EC0}" type="presOf" srcId="{E5396CC5-2A5C-44CD-8A72-CA16BAD067F0}" destId="{C4CF6D77-1137-4B6E-809B-ACEB210ABAD0}" srcOrd="0" destOrd="0" presId="urn:microsoft.com/office/officeart/2009/3/layout/HorizontalOrganizationChart"/>
    <dgm:cxn modelId="{FFA7F349-07E4-436B-BA5E-31B31D73846A}" type="presOf" srcId="{38AD8160-5395-40CC-8965-A5660BF20BB9}" destId="{7E623391-8B94-48B4-9AD8-A6CC4B963312}" srcOrd="0" destOrd="0" presId="urn:microsoft.com/office/officeart/2009/3/layout/HorizontalOrganizationChart"/>
    <dgm:cxn modelId="{59F6C14A-D61D-4E45-A15B-559EFC976D29}" type="presOf" srcId="{141B56FA-D0C3-433A-BE1F-7D22E69B4F60}" destId="{A41C70AE-04CC-4884-82DE-E3DD7BD9C7CB}" srcOrd="0" destOrd="0" presId="urn:microsoft.com/office/officeart/2009/3/layout/HorizontalOrganizationChart"/>
    <dgm:cxn modelId="{9BDDC76F-9344-4E8C-94DA-E93AC5CCF0B8}" type="presOf" srcId="{67C469B4-E790-4BFC-87D6-314F82814BCA}" destId="{0D82C977-B357-48B9-B8EA-57A7D22F56A8}" srcOrd="0" destOrd="0" presId="urn:microsoft.com/office/officeart/2009/3/layout/HorizontalOrganizationChart"/>
    <dgm:cxn modelId="{CA383050-DB89-480E-AC93-91DBAF25ACE8}" srcId="{38AD8160-5395-40CC-8965-A5660BF20BB9}" destId="{ED75D19B-D4A6-464A-9DD7-782A7B978805}" srcOrd="0" destOrd="0" parTransId="{C1069811-DF42-4622-BE01-164511F426FB}" sibTransId="{E37A88EF-9829-4BE8-A987-B5CE6EDE6680}"/>
    <dgm:cxn modelId="{3C849F72-27CD-4410-A115-E2877724A0CB}" srcId="{38AD8160-5395-40CC-8965-A5660BF20BB9}" destId="{E5396CC5-2A5C-44CD-8A72-CA16BAD067F0}" srcOrd="2" destOrd="0" parTransId="{7CB60D64-5B1F-4D13-9859-6777EBD250EB}" sibTransId="{F700403D-024C-4BE3-87A4-898B25E854DA}"/>
    <dgm:cxn modelId="{943AD774-948F-4696-B69B-33864A5D8E4E}" type="presOf" srcId="{38AD8160-5395-40CC-8965-A5660BF20BB9}" destId="{9C7814F9-9A97-4EDC-972E-208B77D0FC00}" srcOrd="1" destOrd="0" presId="urn:microsoft.com/office/officeart/2009/3/layout/HorizontalOrganizationChart"/>
    <dgm:cxn modelId="{5FD07BAF-7DC5-4FD4-8DCA-6D52A5B03B38}" type="presOf" srcId="{B04C1C40-B27F-46E7-BD28-756B4C7C57AD}" destId="{DE00921D-1130-409D-9AA5-49D2AD303D42}" srcOrd="1" destOrd="0" presId="urn:microsoft.com/office/officeart/2009/3/layout/HorizontalOrganizationChart"/>
    <dgm:cxn modelId="{17F109B0-FDFE-412F-9901-342B259BC671}" srcId="{38AD8160-5395-40CC-8965-A5660BF20BB9}" destId="{B04C1C40-B27F-46E7-BD28-756B4C7C57AD}" srcOrd="1" destOrd="0" parTransId="{141B56FA-D0C3-433A-BE1F-7D22E69B4F60}" sibTransId="{3A040EF2-B87B-473A-9F9B-DFA82E524CC7}"/>
    <dgm:cxn modelId="{9413BDCC-2D69-4B7C-B690-E6C0BE5AEC33}" type="presOf" srcId="{B04C1C40-B27F-46E7-BD28-756B4C7C57AD}" destId="{AB168191-B20C-4F58-8927-37D36B1ED33B}" srcOrd="0" destOrd="0" presId="urn:microsoft.com/office/officeart/2009/3/layout/HorizontalOrganizationChart"/>
    <dgm:cxn modelId="{067AC5ED-380E-46CC-B038-D7EFE7F2E6E7}" type="presOf" srcId="{E5396CC5-2A5C-44CD-8A72-CA16BAD067F0}" destId="{97CCEE8E-1341-43CB-917F-6EE33EACC019}" srcOrd="1" destOrd="0" presId="urn:microsoft.com/office/officeart/2009/3/layout/HorizontalOrganizationChart"/>
    <dgm:cxn modelId="{E12461EF-ADC0-4431-B4A1-47846698D42B}" type="presOf" srcId="{ED75D19B-D4A6-464A-9DD7-782A7B978805}" destId="{0427CE46-5050-476B-AF38-E5ADB8740968}" srcOrd="0" destOrd="0" presId="urn:microsoft.com/office/officeart/2009/3/layout/HorizontalOrganizationChart"/>
    <dgm:cxn modelId="{A567302C-05FA-4150-88EC-D21D2B6D6778}" type="presParOf" srcId="{0D82C977-B357-48B9-B8EA-57A7D22F56A8}" destId="{E293A381-313A-49CE-B7FC-AEFDBFA570C7}" srcOrd="0" destOrd="0" presId="urn:microsoft.com/office/officeart/2009/3/layout/HorizontalOrganizationChart"/>
    <dgm:cxn modelId="{B3A1C9C7-C7D7-411C-BAD0-0FC842D881CD}" type="presParOf" srcId="{E293A381-313A-49CE-B7FC-AEFDBFA570C7}" destId="{964C3CF1-D2A4-4F69-8F20-5F5DB0049190}" srcOrd="0" destOrd="0" presId="urn:microsoft.com/office/officeart/2009/3/layout/HorizontalOrganizationChart"/>
    <dgm:cxn modelId="{BEC22E67-EED2-4E55-968A-DCABF4FAAA4B}" type="presParOf" srcId="{964C3CF1-D2A4-4F69-8F20-5F5DB0049190}" destId="{7E623391-8B94-48B4-9AD8-A6CC4B963312}" srcOrd="0" destOrd="0" presId="urn:microsoft.com/office/officeart/2009/3/layout/HorizontalOrganizationChart"/>
    <dgm:cxn modelId="{985D9193-2DB3-4AE3-8DFD-ED7E7BC233AB}" type="presParOf" srcId="{964C3CF1-D2A4-4F69-8F20-5F5DB0049190}" destId="{9C7814F9-9A97-4EDC-972E-208B77D0FC00}" srcOrd="1" destOrd="0" presId="urn:microsoft.com/office/officeart/2009/3/layout/HorizontalOrganizationChart"/>
    <dgm:cxn modelId="{320A33C0-46CF-4A3C-87F0-74607993876C}" type="presParOf" srcId="{E293A381-313A-49CE-B7FC-AEFDBFA570C7}" destId="{6E3A113E-556B-49D8-A8FE-063465FC049D}" srcOrd="1" destOrd="0" presId="urn:microsoft.com/office/officeart/2009/3/layout/HorizontalOrganizationChart"/>
    <dgm:cxn modelId="{542CBE3E-37EF-4B56-8EF2-60CE24BA4353}" type="presParOf" srcId="{6E3A113E-556B-49D8-A8FE-063465FC049D}" destId="{77887E5E-3822-405E-983D-CF05138E1645}" srcOrd="0" destOrd="0" presId="urn:microsoft.com/office/officeart/2009/3/layout/HorizontalOrganizationChart"/>
    <dgm:cxn modelId="{B4F79457-48DD-4183-8480-99DEE1214910}" type="presParOf" srcId="{6E3A113E-556B-49D8-A8FE-063465FC049D}" destId="{D26A568B-F61D-4347-95D1-AA5EBC484965}" srcOrd="1" destOrd="0" presId="urn:microsoft.com/office/officeart/2009/3/layout/HorizontalOrganizationChart"/>
    <dgm:cxn modelId="{AAB8C684-1D57-4A1D-A656-3E8B1C749202}" type="presParOf" srcId="{D26A568B-F61D-4347-95D1-AA5EBC484965}" destId="{C84C8A4D-9DC4-4AB6-8237-98F10497014F}" srcOrd="0" destOrd="0" presId="urn:microsoft.com/office/officeart/2009/3/layout/HorizontalOrganizationChart"/>
    <dgm:cxn modelId="{2DA1D7CD-BF8E-479B-B28B-7A6572500526}" type="presParOf" srcId="{C84C8A4D-9DC4-4AB6-8237-98F10497014F}" destId="{0427CE46-5050-476B-AF38-E5ADB8740968}" srcOrd="0" destOrd="0" presId="urn:microsoft.com/office/officeart/2009/3/layout/HorizontalOrganizationChart"/>
    <dgm:cxn modelId="{E709A00A-F25C-4E50-B7D0-09F7AEEB8C53}" type="presParOf" srcId="{C84C8A4D-9DC4-4AB6-8237-98F10497014F}" destId="{0B4AE269-72C7-4024-9867-C82E7E87FE92}" srcOrd="1" destOrd="0" presId="urn:microsoft.com/office/officeart/2009/3/layout/HorizontalOrganizationChart"/>
    <dgm:cxn modelId="{7FE4183C-9BBF-42EC-82E5-308E7112FB56}" type="presParOf" srcId="{D26A568B-F61D-4347-95D1-AA5EBC484965}" destId="{FA473ADB-DCB1-430F-9409-AC570D60A66F}" srcOrd="1" destOrd="0" presId="urn:microsoft.com/office/officeart/2009/3/layout/HorizontalOrganizationChart"/>
    <dgm:cxn modelId="{8560B718-D014-4AF2-8791-6AACDCDCBB5A}" type="presParOf" srcId="{D26A568B-F61D-4347-95D1-AA5EBC484965}" destId="{F2E16CE0-6BD7-4C56-899B-D0B3715433F5}" srcOrd="2" destOrd="0" presId="urn:microsoft.com/office/officeart/2009/3/layout/HorizontalOrganizationChart"/>
    <dgm:cxn modelId="{D79892BA-806C-435C-9054-616E0D40E456}" type="presParOf" srcId="{6E3A113E-556B-49D8-A8FE-063465FC049D}" destId="{A41C70AE-04CC-4884-82DE-E3DD7BD9C7CB}" srcOrd="2" destOrd="0" presId="urn:microsoft.com/office/officeart/2009/3/layout/HorizontalOrganizationChart"/>
    <dgm:cxn modelId="{6CFE3623-210B-403E-BD44-3760FAFEBEC9}" type="presParOf" srcId="{6E3A113E-556B-49D8-A8FE-063465FC049D}" destId="{B629D9A1-2BF9-4F4C-9CDC-5044BDE6B040}" srcOrd="3" destOrd="0" presId="urn:microsoft.com/office/officeart/2009/3/layout/HorizontalOrganizationChart"/>
    <dgm:cxn modelId="{DF377BDC-B4E8-44E2-80EA-EAF6FEA8FD13}" type="presParOf" srcId="{B629D9A1-2BF9-4F4C-9CDC-5044BDE6B040}" destId="{8872B2C3-A0E0-460F-BE62-CF40CFB91022}" srcOrd="0" destOrd="0" presId="urn:microsoft.com/office/officeart/2009/3/layout/HorizontalOrganizationChart"/>
    <dgm:cxn modelId="{9D10DD4A-E17A-4EEE-AA79-1403F48B4F22}" type="presParOf" srcId="{8872B2C3-A0E0-460F-BE62-CF40CFB91022}" destId="{AB168191-B20C-4F58-8927-37D36B1ED33B}" srcOrd="0" destOrd="0" presId="urn:microsoft.com/office/officeart/2009/3/layout/HorizontalOrganizationChart"/>
    <dgm:cxn modelId="{76732063-B5B7-42C8-954A-EBC2BB937E69}" type="presParOf" srcId="{8872B2C3-A0E0-460F-BE62-CF40CFB91022}" destId="{DE00921D-1130-409D-9AA5-49D2AD303D42}" srcOrd="1" destOrd="0" presId="urn:microsoft.com/office/officeart/2009/3/layout/HorizontalOrganizationChart"/>
    <dgm:cxn modelId="{681D67A6-1AA0-433B-80EA-1E03FBE44242}" type="presParOf" srcId="{B629D9A1-2BF9-4F4C-9CDC-5044BDE6B040}" destId="{38D55E3D-7F2A-4120-9CD6-C24192220AF9}" srcOrd="1" destOrd="0" presId="urn:microsoft.com/office/officeart/2009/3/layout/HorizontalOrganizationChart"/>
    <dgm:cxn modelId="{F06549B6-7D0E-4A2C-AE6D-7A2EDBD22D2D}" type="presParOf" srcId="{B629D9A1-2BF9-4F4C-9CDC-5044BDE6B040}" destId="{77A993C7-0002-429A-A191-C5B8264ADB62}" srcOrd="2" destOrd="0" presId="urn:microsoft.com/office/officeart/2009/3/layout/HorizontalOrganizationChart"/>
    <dgm:cxn modelId="{4E378DD6-0210-4A8D-BD7E-187323DC3B72}" type="presParOf" srcId="{6E3A113E-556B-49D8-A8FE-063465FC049D}" destId="{7D264A03-FBA5-474E-BA85-3EAEF0ACBC9B}" srcOrd="4" destOrd="0" presId="urn:microsoft.com/office/officeart/2009/3/layout/HorizontalOrganizationChart"/>
    <dgm:cxn modelId="{7333A277-1763-462F-A3E7-03701BC4908D}" type="presParOf" srcId="{6E3A113E-556B-49D8-A8FE-063465FC049D}" destId="{0D50B4BC-36A6-476C-99FD-B7EB8741D65C}" srcOrd="5" destOrd="0" presId="urn:microsoft.com/office/officeart/2009/3/layout/HorizontalOrganizationChart"/>
    <dgm:cxn modelId="{EE9A65D2-3759-41A3-8FD3-3537C9FBD0EB}" type="presParOf" srcId="{0D50B4BC-36A6-476C-99FD-B7EB8741D65C}" destId="{657631FB-E66E-4FA2-B295-2985E44C8D17}" srcOrd="0" destOrd="0" presId="urn:microsoft.com/office/officeart/2009/3/layout/HorizontalOrganizationChart"/>
    <dgm:cxn modelId="{2D24E714-F428-44F2-B229-7927BC3BD852}" type="presParOf" srcId="{657631FB-E66E-4FA2-B295-2985E44C8D17}" destId="{C4CF6D77-1137-4B6E-809B-ACEB210ABAD0}" srcOrd="0" destOrd="0" presId="urn:microsoft.com/office/officeart/2009/3/layout/HorizontalOrganizationChart"/>
    <dgm:cxn modelId="{DCE590A7-3897-48BF-BAA9-10B2C2359861}" type="presParOf" srcId="{657631FB-E66E-4FA2-B295-2985E44C8D17}" destId="{97CCEE8E-1341-43CB-917F-6EE33EACC019}" srcOrd="1" destOrd="0" presId="urn:microsoft.com/office/officeart/2009/3/layout/HorizontalOrganizationChart"/>
    <dgm:cxn modelId="{3BE0982B-FABA-4E6F-B281-B7E2C328197D}" type="presParOf" srcId="{0D50B4BC-36A6-476C-99FD-B7EB8741D65C}" destId="{704F83EF-51E5-49FD-94B2-229880900986}" srcOrd="1" destOrd="0" presId="urn:microsoft.com/office/officeart/2009/3/layout/HorizontalOrganizationChart"/>
    <dgm:cxn modelId="{568FD015-812E-4BDF-B868-75A6062FAE0F}" type="presParOf" srcId="{0D50B4BC-36A6-476C-99FD-B7EB8741D65C}" destId="{49A85266-4753-465A-BD90-4B8E2C185FB0}" srcOrd="2" destOrd="0" presId="urn:microsoft.com/office/officeart/2009/3/layout/HorizontalOrganizationChart"/>
    <dgm:cxn modelId="{B1C94E95-2F1D-4E19-8495-52883CC3DFB8}" type="presParOf" srcId="{E293A381-313A-49CE-B7FC-AEFDBFA570C7}" destId="{E073D7F7-A50B-4380-9997-3D619F04072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5ABC01-4F02-48D7-B3AE-05EE4CEBB9B0}">
      <dsp:nvSpPr>
        <dsp:cNvPr id="0" name=""/>
        <dsp:cNvSpPr/>
      </dsp:nvSpPr>
      <dsp:spPr>
        <a:xfrm>
          <a:off x="0" y="2304704"/>
          <a:ext cx="10509249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3D706F-3A20-4FFF-972E-88B411059F1B}">
      <dsp:nvSpPr>
        <dsp:cNvPr id="0" name=""/>
        <dsp:cNvSpPr/>
      </dsp:nvSpPr>
      <dsp:spPr>
        <a:xfrm rot="8100000">
          <a:off x="76389" y="533177"/>
          <a:ext cx="334905" cy="334905"/>
        </a:xfrm>
        <a:prstGeom prst="teardrop">
          <a:avLst>
            <a:gd name="adj" fmla="val 11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BC9725F-3C54-4D7C-9BFF-CC6FE40C1855}">
      <dsp:nvSpPr>
        <dsp:cNvPr id="0" name=""/>
        <dsp:cNvSpPr/>
      </dsp:nvSpPr>
      <dsp:spPr>
        <a:xfrm>
          <a:off x="113594" y="570382"/>
          <a:ext cx="260495" cy="26049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DF74F6-F94E-4B5B-BE4E-93D52DEBEE05}">
      <dsp:nvSpPr>
        <dsp:cNvPr id="0" name=""/>
        <dsp:cNvSpPr/>
      </dsp:nvSpPr>
      <dsp:spPr>
        <a:xfrm>
          <a:off x="480656" y="940319"/>
          <a:ext cx="2158274" cy="1364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Committee </a:t>
          </a:r>
          <a:r>
            <a:rPr lang="en-US" sz="1500" kern="1200" dirty="0" err="1"/>
            <a:t>Groundsetting</a:t>
          </a:r>
          <a:endParaRPr lang="en-US" sz="1500" kern="1200" dirty="0"/>
        </a:p>
      </dsp:txBody>
      <dsp:txXfrm>
        <a:off x="480656" y="940319"/>
        <a:ext cx="2158274" cy="1364384"/>
      </dsp:txXfrm>
    </dsp:sp>
    <dsp:sp modelId="{E524D416-CE14-4A7E-A0E9-33D73FD18E4B}">
      <dsp:nvSpPr>
        <dsp:cNvPr id="0" name=""/>
        <dsp:cNvSpPr/>
      </dsp:nvSpPr>
      <dsp:spPr>
        <a:xfrm>
          <a:off x="480656" y="460940"/>
          <a:ext cx="2158274" cy="4793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Aug. 2025</a:t>
          </a:r>
        </a:p>
      </dsp:txBody>
      <dsp:txXfrm>
        <a:off x="480656" y="460940"/>
        <a:ext cx="2158274" cy="479378"/>
      </dsp:txXfrm>
    </dsp:sp>
    <dsp:sp modelId="{391363CB-53B6-465F-93CF-83B71265E4CD}">
      <dsp:nvSpPr>
        <dsp:cNvPr id="0" name=""/>
        <dsp:cNvSpPr/>
      </dsp:nvSpPr>
      <dsp:spPr>
        <a:xfrm>
          <a:off x="243842" y="940319"/>
          <a:ext cx="0" cy="1364384"/>
        </a:xfrm>
        <a:prstGeom prst="line">
          <a:avLst/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89FE95-D2C1-4C51-A580-B34C0F30CEBE}">
      <dsp:nvSpPr>
        <dsp:cNvPr id="0" name=""/>
        <dsp:cNvSpPr/>
      </dsp:nvSpPr>
      <dsp:spPr>
        <a:xfrm>
          <a:off x="204090" y="2261559"/>
          <a:ext cx="85253" cy="862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99F025E-0728-433E-B68E-AE86C012092B}">
      <dsp:nvSpPr>
        <dsp:cNvPr id="0" name=""/>
        <dsp:cNvSpPr/>
      </dsp:nvSpPr>
      <dsp:spPr>
        <a:xfrm rot="18900000">
          <a:off x="1386937" y="3741325"/>
          <a:ext cx="334905" cy="334905"/>
        </a:xfrm>
        <a:prstGeom prst="teardrop">
          <a:avLst>
            <a:gd name="adj" fmla="val 11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8626386-FAD5-45C3-A0EE-E19B95D6F49A}">
      <dsp:nvSpPr>
        <dsp:cNvPr id="0" name=""/>
        <dsp:cNvSpPr/>
      </dsp:nvSpPr>
      <dsp:spPr>
        <a:xfrm>
          <a:off x="1424143" y="3778530"/>
          <a:ext cx="260495" cy="26049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999BEC-2B5D-4941-B8DF-146B06FC156B}">
      <dsp:nvSpPr>
        <dsp:cNvPr id="0" name=""/>
        <dsp:cNvSpPr/>
      </dsp:nvSpPr>
      <dsp:spPr>
        <a:xfrm>
          <a:off x="1791204" y="2304704"/>
          <a:ext cx="2158274" cy="1364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Review 1st Set of Housing Funding/Incentive Tools</a:t>
          </a:r>
          <a:r>
            <a:rPr lang="en-US" sz="1500" kern="1200" dirty="0">
              <a:latin typeface="Arial Bold"/>
            </a:rPr>
            <a:t> – Revenue Theme</a:t>
          </a:r>
          <a:endParaRPr lang="en-US" sz="1500" kern="1200" dirty="0"/>
        </a:p>
      </dsp:txBody>
      <dsp:txXfrm>
        <a:off x="1791204" y="2304704"/>
        <a:ext cx="2158274" cy="1364384"/>
      </dsp:txXfrm>
    </dsp:sp>
    <dsp:sp modelId="{2A1823EF-95AF-47D8-90B1-8BD4BBCDF652}">
      <dsp:nvSpPr>
        <dsp:cNvPr id="0" name=""/>
        <dsp:cNvSpPr/>
      </dsp:nvSpPr>
      <dsp:spPr>
        <a:xfrm>
          <a:off x="1791204" y="3669088"/>
          <a:ext cx="2158274" cy="4793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Arial Bold"/>
            </a:rPr>
            <a:t>Oct</a:t>
          </a:r>
          <a:r>
            <a:rPr lang="en-US" sz="2000" kern="1200" dirty="0"/>
            <a:t>. 2025</a:t>
          </a:r>
        </a:p>
      </dsp:txBody>
      <dsp:txXfrm>
        <a:off x="1791204" y="3669088"/>
        <a:ext cx="2158274" cy="479378"/>
      </dsp:txXfrm>
    </dsp:sp>
    <dsp:sp modelId="{307D81C9-5A04-4117-BBE3-8043FBC0F6F8}">
      <dsp:nvSpPr>
        <dsp:cNvPr id="0" name=""/>
        <dsp:cNvSpPr/>
      </dsp:nvSpPr>
      <dsp:spPr>
        <a:xfrm>
          <a:off x="1554390" y="2304704"/>
          <a:ext cx="0" cy="1364384"/>
        </a:xfrm>
        <a:prstGeom prst="line">
          <a:avLst/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BACD7C-434E-4005-8E41-B3558781BCE9}">
      <dsp:nvSpPr>
        <dsp:cNvPr id="0" name=""/>
        <dsp:cNvSpPr/>
      </dsp:nvSpPr>
      <dsp:spPr>
        <a:xfrm>
          <a:off x="1514639" y="2261559"/>
          <a:ext cx="85253" cy="862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2F38E3-6B12-4905-BD83-A227FD0017C2}">
      <dsp:nvSpPr>
        <dsp:cNvPr id="0" name=""/>
        <dsp:cNvSpPr/>
      </dsp:nvSpPr>
      <dsp:spPr>
        <a:xfrm rot="8100000">
          <a:off x="2697486" y="533177"/>
          <a:ext cx="334905" cy="334905"/>
        </a:xfrm>
        <a:prstGeom prst="teardrop">
          <a:avLst>
            <a:gd name="adj" fmla="val 11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9E91365-2031-437E-ADEB-A19F54D16063}">
      <dsp:nvSpPr>
        <dsp:cNvPr id="0" name=""/>
        <dsp:cNvSpPr/>
      </dsp:nvSpPr>
      <dsp:spPr>
        <a:xfrm>
          <a:off x="2734691" y="570382"/>
          <a:ext cx="260495" cy="26049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20B55F-7D04-4C15-BDA3-99DEABD9591C}">
      <dsp:nvSpPr>
        <dsp:cNvPr id="0" name=""/>
        <dsp:cNvSpPr/>
      </dsp:nvSpPr>
      <dsp:spPr>
        <a:xfrm>
          <a:off x="3101753" y="940319"/>
          <a:ext cx="2158274" cy="1364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Review 2nd Set of Housing Funding/Incentive Tools</a:t>
          </a:r>
          <a:r>
            <a:rPr lang="en-US" sz="1500" kern="1200" dirty="0">
              <a:latin typeface="Arial Bold"/>
            </a:rPr>
            <a:t> – Additional Resources Theme</a:t>
          </a:r>
          <a:endParaRPr lang="en-US" sz="1500" kern="1200" dirty="0"/>
        </a:p>
      </dsp:txBody>
      <dsp:txXfrm>
        <a:off x="3101753" y="940319"/>
        <a:ext cx="2158274" cy="1364384"/>
      </dsp:txXfrm>
    </dsp:sp>
    <dsp:sp modelId="{F2BFF0A1-35C7-4DC5-9E05-D34CDC6643DB}">
      <dsp:nvSpPr>
        <dsp:cNvPr id="0" name=""/>
        <dsp:cNvSpPr/>
      </dsp:nvSpPr>
      <dsp:spPr>
        <a:xfrm>
          <a:off x="3101753" y="460940"/>
          <a:ext cx="2158274" cy="4793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Nov. 2025</a:t>
          </a:r>
        </a:p>
      </dsp:txBody>
      <dsp:txXfrm>
        <a:off x="3101753" y="460940"/>
        <a:ext cx="2158274" cy="479378"/>
      </dsp:txXfrm>
    </dsp:sp>
    <dsp:sp modelId="{B81BE297-10FD-40BF-95C0-3BECA3BE2524}">
      <dsp:nvSpPr>
        <dsp:cNvPr id="0" name=""/>
        <dsp:cNvSpPr/>
      </dsp:nvSpPr>
      <dsp:spPr>
        <a:xfrm>
          <a:off x="2864939" y="940319"/>
          <a:ext cx="0" cy="1364384"/>
        </a:xfrm>
        <a:prstGeom prst="line">
          <a:avLst/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AC659D-415A-452D-8CE6-B8100F53CA33}">
      <dsp:nvSpPr>
        <dsp:cNvPr id="0" name=""/>
        <dsp:cNvSpPr/>
      </dsp:nvSpPr>
      <dsp:spPr>
        <a:xfrm>
          <a:off x="2825188" y="2261559"/>
          <a:ext cx="85253" cy="862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1069AFB-C105-4A85-96CE-3009F915AFA2}">
      <dsp:nvSpPr>
        <dsp:cNvPr id="0" name=""/>
        <dsp:cNvSpPr/>
      </dsp:nvSpPr>
      <dsp:spPr>
        <a:xfrm rot="18900000">
          <a:off x="4008035" y="3741325"/>
          <a:ext cx="334905" cy="334905"/>
        </a:xfrm>
        <a:prstGeom prst="teardrop">
          <a:avLst>
            <a:gd name="adj" fmla="val 11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52E2C24-F629-4A12-9D42-CF07ED04A76A}">
      <dsp:nvSpPr>
        <dsp:cNvPr id="0" name=""/>
        <dsp:cNvSpPr/>
      </dsp:nvSpPr>
      <dsp:spPr>
        <a:xfrm>
          <a:off x="4045240" y="3778530"/>
          <a:ext cx="260495" cy="26049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F15436-D260-48A7-902F-F6B618E8CF77}">
      <dsp:nvSpPr>
        <dsp:cNvPr id="0" name=""/>
        <dsp:cNvSpPr/>
      </dsp:nvSpPr>
      <dsp:spPr>
        <a:xfrm>
          <a:off x="4412301" y="2304704"/>
          <a:ext cx="2158274" cy="1364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Review 3rd Set of Housing Funding/Incentive Tools</a:t>
          </a:r>
        </a:p>
      </dsp:txBody>
      <dsp:txXfrm>
        <a:off x="4412301" y="2304704"/>
        <a:ext cx="2158274" cy="1364384"/>
      </dsp:txXfrm>
    </dsp:sp>
    <dsp:sp modelId="{BB46EBF4-151A-4EDC-A4F9-195A8157E8F7}">
      <dsp:nvSpPr>
        <dsp:cNvPr id="0" name=""/>
        <dsp:cNvSpPr/>
      </dsp:nvSpPr>
      <dsp:spPr>
        <a:xfrm>
          <a:off x="4412301" y="3669088"/>
          <a:ext cx="2158274" cy="4793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Jan. 2025</a:t>
          </a:r>
        </a:p>
      </dsp:txBody>
      <dsp:txXfrm>
        <a:off x="4412301" y="3669088"/>
        <a:ext cx="2158274" cy="479378"/>
      </dsp:txXfrm>
    </dsp:sp>
    <dsp:sp modelId="{3FEE0B58-BD3D-45CB-B56D-620D7F59D0DD}">
      <dsp:nvSpPr>
        <dsp:cNvPr id="0" name=""/>
        <dsp:cNvSpPr/>
      </dsp:nvSpPr>
      <dsp:spPr>
        <a:xfrm>
          <a:off x="4175487" y="2304704"/>
          <a:ext cx="0" cy="1364384"/>
        </a:xfrm>
        <a:prstGeom prst="line">
          <a:avLst/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24A423-BEF9-442D-9259-A165CC3A9F9B}">
      <dsp:nvSpPr>
        <dsp:cNvPr id="0" name=""/>
        <dsp:cNvSpPr/>
      </dsp:nvSpPr>
      <dsp:spPr>
        <a:xfrm>
          <a:off x="4135736" y="2261559"/>
          <a:ext cx="85253" cy="862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94E287B-FEAE-47D3-A64B-AFFF5AAD26D8}">
      <dsp:nvSpPr>
        <dsp:cNvPr id="0" name=""/>
        <dsp:cNvSpPr/>
      </dsp:nvSpPr>
      <dsp:spPr>
        <a:xfrm rot="8100000">
          <a:off x="5318583" y="533177"/>
          <a:ext cx="334905" cy="334905"/>
        </a:xfrm>
        <a:prstGeom prst="teardrop">
          <a:avLst>
            <a:gd name="adj" fmla="val 11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01C8501-BEA5-4157-A537-0C2D276F4D49}">
      <dsp:nvSpPr>
        <dsp:cNvPr id="0" name=""/>
        <dsp:cNvSpPr/>
      </dsp:nvSpPr>
      <dsp:spPr>
        <a:xfrm>
          <a:off x="5355788" y="570382"/>
          <a:ext cx="260495" cy="26049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8F692-AB22-418F-8D03-68288E789B59}">
      <dsp:nvSpPr>
        <dsp:cNvPr id="0" name=""/>
        <dsp:cNvSpPr/>
      </dsp:nvSpPr>
      <dsp:spPr>
        <a:xfrm>
          <a:off x="5722850" y="940319"/>
          <a:ext cx="2158274" cy="1364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 dirty="0">
              <a:latin typeface="Calibri"/>
              <a:ea typeface="Calibri"/>
              <a:cs typeface="Calibri"/>
            </a:rPr>
            <a:t>Review 4th Set of Housing Funding/Incentive Tools – Bonding Theme</a:t>
          </a:r>
          <a:endParaRPr lang="en-US" sz="1500" b="0" kern="1200" dirty="0">
            <a:latin typeface="Arial Bold"/>
          </a:endParaRPr>
        </a:p>
      </dsp:txBody>
      <dsp:txXfrm>
        <a:off x="5722850" y="940319"/>
        <a:ext cx="2158274" cy="1364384"/>
      </dsp:txXfrm>
    </dsp:sp>
    <dsp:sp modelId="{4270EF09-E461-4E26-BA28-B6350E5E9239}">
      <dsp:nvSpPr>
        <dsp:cNvPr id="0" name=""/>
        <dsp:cNvSpPr/>
      </dsp:nvSpPr>
      <dsp:spPr>
        <a:xfrm>
          <a:off x="5722850" y="460940"/>
          <a:ext cx="2158274" cy="4793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b="0" kern="1200" dirty="0">
              <a:latin typeface="Arial Bold"/>
            </a:rPr>
            <a:t>Feb. 2025</a:t>
          </a:r>
        </a:p>
      </dsp:txBody>
      <dsp:txXfrm>
        <a:off x="5722850" y="460940"/>
        <a:ext cx="2158274" cy="479378"/>
      </dsp:txXfrm>
    </dsp:sp>
    <dsp:sp modelId="{A202309B-83DC-44EA-A528-61E056CE7ACF}">
      <dsp:nvSpPr>
        <dsp:cNvPr id="0" name=""/>
        <dsp:cNvSpPr/>
      </dsp:nvSpPr>
      <dsp:spPr>
        <a:xfrm>
          <a:off x="5486036" y="940319"/>
          <a:ext cx="0" cy="1364384"/>
        </a:xfrm>
        <a:prstGeom prst="line">
          <a:avLst/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BA2BC1-B6E4-47C5-A0A5-9ADEE676E32F}">
      <dsp:nvSpPr>
        <dsp:cNvPr id="0" name=""/>
        <dsp:cNvSpPr/>
      </dsp:nvSpPr>
      <dsp:spPr>
        <a:xfrm>
          <a:off x="5446285" y="2261559"/>
          <a:ext cx="85253" cy="862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DB3FF2E-38D0-4A48-AA68-E90713311E8D}">
      <dsp:nvSpPr>
        <dsp:cNvPr id="0" name=""/>
        <dsp:cNvSpPr/>
      </dsp:nvSpPr>
      <dsp:spPr>
        <a:xfrm rot="18900000">
          <a:off x="6629132" y="3741325"/>
          <a:ext cx="334905" cy="334905"/>
        </a:xfrm>
        <a:prstGeom prst="teardrop">
          <a:avLst>
            <a:gd name="adj" fmla="val 11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DF4CD6E-0804-4206-AE8B-E9C2CD326A25}">
      <dsp:nvSpPr>
        <dsp:cNvPr id="0" name=""/>
        <dsp:cNvSpPr/>
      </dsp:nvSpPr>
      <dsp:spPr>
        <a:xfrm>
          <a:off x="6666337" y="3778530"/>
          <a:ext cx="260495" cy="26049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D616BB-E2D9-4D9C-98F4-074312F24366}">
      <dsp:nvSpPr>
        <dsp:cNvPr id="0" name=""/>
        <dsp:cNvSpPr/>
      </dsp:nvSpPr>
      <dsp:spPr>
        <a:xfrm>
          <a:off x="7033399" y="2304704"/>
          <a:ext cx="2158274" cy="1364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Review </a:t>
          </a:r>
          <a:r>
            <a:rPr lang="en-US" sz="1500" kern="1200" dirty="0">
              <a:latin typeface="Arial Bold"/>
            </a:rPr>
            <a:t>5th</a:t>
          </a:r>
          <a:r>
            <a:rPr lang="en-US" sz="1500" kern="1200" dirty="0"/>
            <a:t> Set of Housing Funding/Incentive Tools</a:t>
          </a:r>
        </a:p>
      </dsp:txBody>
      <dsp:txXfrm>
        <a:off x="7033399" y="2304704"/>
        <a:ext cx="2158274" cy="1364384"/>
      </dsp:txXfrm>
    </dsp:sp>
    <dsp:sp modelId="{73029DA6-C1A9-4B04-88AB-19064C207289}">
      <dsp:nvSpPr>
        <dsp:cNvPr id="0" name=""/>
        <dsp:cNvSpPr/>
      </dsp:nvSpPr>
      <dsp:spPr>
        <a:xfrm>
          <a:off x="7033399" y="3669088"/>
          <a:ext cx="2158274" cy="4793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/>
            <a:t>Mar. 2025</a:t>
          </a:r>
        </a:p>
      </dsp:txBody>
      <dsp:txXfrm>
        <a:off x="7033399" y="3669088"/>
        <a:ext cx="2158274" cy="479378"/>
      </dsp:txXfrm>
    </dsp:sp>
    <dsp:sp modelId="{9282477D-DCF0-44C7-B068-CA46CB8F05E7}">
      <dsp:nvSpPr>
        <dsp:cNvPr id="0" name=""/>
        <dsp:cNvSpPr/>
      </dsp:nvSpPr>
      <dsp:spPr>
        <a:xfrm>
          <a:off x="6796585" y="2304704"/>
          <a:ext cx="0" cy="1364384"/>
        </a:xfrm>
        <a:prstGeom prst="line">
          <a:avLst/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1E6B2-8D1A-4791-A074-AABD9FA0058B}">
      <dsp:nvSpPr>
        <dsp:cNvPr id="0" name=""/>
        <dsp:cNvSpPr/>
      </dsp:nvSpPr>
      <dsp:spPr>
        <a:xfrm>
          <a:off x="6756833" y="2261559"/>
          <a:ext cx="85253" cy="862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6C4D581-9282-453F-9776-854398A38073}">
      <dsp:nvSpPr>
        <dsp:cNvPr id="0" name=""/>
        <dsp:cNvSpPr/>
      </dsp:nvSpPr>
      <dsp:spPr>
        <a:xfrm rot="8100000">
          <a:off x="7939680" y="533177"/>
          <a:ext cx="334905" cy="334905"/>
        </a:xfrm>
        <a:prstGeom prst="teardrop">
          <a:avLst>
            <a:gd name="adj" fmla="val 11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9A1DD63-3359-4BC6-8012-D62C25A4EF15}">
      <dsp:nvSpPr>
        <dsp:cNvPr id="0" name=""/>
        <dsp:cNvSpPr/>
      </dsp:nvSpPr>
      <dsp:spPr>
        <a:xfrm>
          <a:off x="7976886" y="570382"/>
          <a:ext cx="260495" cy="260495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742CB1-4FBF-4F52-8765-6FF14AD56DAF}">
      <dsp:nvSpPr>
        <dsp:cNvPr id="0" name=""/>
        <dsp:cNvSpPr/>
      </dsp:nvSpPr>
      <dsp:spPr>
        <a:xfrm>
          <a:off x="8343947" y="940319"/>
          <a:ext cx="2158274" cy="1364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Arial Bold"/>
            </a:rPr>
            <a:t>Address any "parking lot" policies &amp; review draft</a:t>
          </a:r>
          <a:r>
            <a:rPr lang="en-US" sz="1500" kern="1200" dirty="0"/>
            <a:t> recommendations for Council</a:t>
          </a:r>
        </a:p>
      </dsp:txBody>
      <dsp:txXfrm>
        <a:off x="8343947" y="940319"/>
        <a:ext cx="2158274" cy="1364384"/>
      </dsp:txXfrm>
    </dsp:sp>
    <dsp:sp modelId="{5EB306EE-3A74-4CAA-8807-008EA997D4B5}">
      <dsp:nvSpPr>
        <dsp:cNvPr id="0" name=""/>
        <dsp:cNvSpPr/>
      </dsp:nvSpPr>
      <dsp:spPr>
        <a:xfrm>
          <a:off x="8343947" y="460940"/>
          <a:ext cx="2158274" cy="4793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270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kern="1200" dirty="0">
              <a:latin typeface="Arial Bold"/>
            </a:rPr>
            <a:t>May</a:t>
          </a:r>
          <a:r>
            <a:rPr lang="en-US" sz="2000" kern="1200" dirty="0"/>
            <a:t> 2025</a:t>
          </a:r>
        </a:p>
      </dsp:txBody>
      <dsp:txXfrm>
        <a:off x="8343947" y="460940"/>
        <a:ext cx="2158274" cy="479378"/>
      </dsp:txXfrm>
    </dsp:sp>
    <dsp:sp modelId="{6605BCBF-8762-4CA7-BF4E-87B9C29FDD29}">
      <dsp:nvSpPr>
        <dsp:cNvPr id="0" name=""/>
        <dsp:cNvSpPr/>
      </dsp:nvSpPr>
      <dsp:spPr>
        <a:xfrm>
          <a:off x="8107133" y="940319"/>
          <a:ext cx="0" cy="1364384"/>
        </a:xfrm>
        <a:prstGeom prst="line">
          <a:avLst/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29622-1118-49C8-9F63-130D7A8DBDFF}">
      <dsp:nvSpPr>
        <dsp:cNvPr id="0" name=""/>
        <dsp:cNvSpPr/>
      </dsp:nvSpPr>
      <dsp:spPr>
        <a:xfrm>
          <a:off x="8067382" y="2261559"/>
          <a:ext cx="85253" cy="862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1C70AE-04CC-4884-82DE-E3DD7BD9C7CB}">
      <dsp:nvSpPr>
        <dsp:cNvPr id="0" name=""/>
        <dsp:cNvSpPr/>
      </dsp:nvSpPr>
      <dsp:spPr>
        <a:xfrm>
          <a:off x="2916955" y="2193925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1382" y="0"/>
              </a:lnTo>
              <a:lnTo>
                <a:pt x="291382" y="1252943"/>
              </a:lnTo>
              <a:lnTo>
                <a:pt x="582764" y="1252943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887E5E-3822-405E-983D-CF05138E1645}">
      <dsp:nvSpPr>
        <dsp:cNvPr id="0" name=""/>
        <dsp:cNvSpPr/>
      </dsp:nvSpPr>
      <dsp:spPr>
        <a:xfrm>
          <a:off x="2916955" y="2148205"/>
          <a:ext cx="5827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82764" y="4572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7C13C8-A6C7-461B-85D8-837D0657962B}">
      <dsp:nvSpPr>
        <dsp:cNvPr id="0" name=""/>
        <dsp:cNvSpPr/>
      </dsp:nvSpPr>
      <dsp:spPr>
        <a:xfrm>
          <a:off x="2916955" y="940981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1252943"/>
              </a:moveTo>
              <a:lnTo>
                <a:pt x="291382" y="1252943"/>
              </a:lnTo>
              <a:lnTo>
                <a:pt x="291382" y="0"/>
              </a:lnTo>
              <a:lnTo>
                <a:pt x="582764" y="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623391-8B94-48B4-9AD8-A6CC4B963312}">
      <dsp:nvSpPr>
        <dsp:cNvPr id="0" name=""/>
        <dsp:cNvSpPr/>
      </dsp:nvSpPr>
      <dsp:spPr>
        <a:xfrm>
          <a:off x="3133" y="1749567"/>
          <a:ext cx="2913822" cy="888715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  <a:latin typeface="+mj-lt"/>
            </a:rPr>
            <a:t>October</a:t>
          </a:r>
          <a:r>
            <a:rPr lang="en-US" sz="2000" b="1" kern="1200" dirty="0">
              <a:solidFill>
                <a:schemeClr val="bg1"/>
              </a:solidFill>
              <a:latin typeface="+mj-lt"/>
              <a:ea typeface="+mj-lt"/>
              <a:cs typeface="+mj-lt"/>
            </a:rPr>
            <a:t> </a:t>
          </a:r>
          <a:r>
            <a:rPr lang="en-US" sz="2000" b="1" kern="1200" dirty="0">
              <a:latin typeface="+mj-lt"/>
              <a:ea typeface="+mj-lt"/>
              <a:cs typeface="+mj-lt"/>
            </a:rPr>
            <a:t>2nd</a:t>
          </a:r>
          <a:endParaRPr lang="en-US" kern="1200" dirty="0"/>
        </a:p>
      </dsp:txBody>
      <dsp:txXfrm>
        <a:off x="3133" y="1749567"/>
        <a:ext cx="2913822" cy="888715"/>
      </dsp:txXfrm>
    </dsp:sp>
    <dsp:sp modelId="{FBF51352-1DBE-4082-8655-75897E735D3C}">
      <dsp:nvSpPr>
        <dsp:cNvPr id="0" name=""/>
        <dsp:cNvSpPr/>
      </dsp:nvSpPr>
      <dsp:spPr>
        <a:xfrm>
          <a:off x="3499719" y="496623"/>
          <a:ext cx="2913822" cy="888715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+mj-lt"/>
            </a:rPr>
            <a:t>Revolving Loan</a:t>
          </a:r>
        </a:p>
      </dsp:txBody>
      <dsp:txXfrm>
        <a:off x="3499719" y="496623"/>
        <a:ext cx="2913822" cy="888715"/>
      </dsp:txXfrm>
    </dsp:sp>
    <dsp:sp modelId="{0427CE46-5050-476B-AF38-E5ADB8740968}">
      <dsp:nvSpPr>
        <dsp:cNvPr id="0" name=""/>
        <dsp:cNvSpPr/>
      </dsp:nvSpPr>
      <dsp:spPr>
        <a:xfrm>
          <a:off x="3499719" y="1749567"/>
          <a:ext cx="2913822" cy="888715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+mj-lt"/>
            </a:rPr>
            <a:t>Infrastructure Loan</a:t>
          </a:r>
        </a:p>
      </dsp:txBody>
      <dsp:txXfrm>
        <a:off x="3499719" y="1749567"/>
        <a:ext cx="2913822" cy="888715"/>
      </dsp:txXfrm>
    </dsp:sp>
    <dsp:sp modelId="{AB168191-B20C-4F58-8927-37D36B1ED33B}">
      <dsp:nvSpPr>
        <dsp:cNvPr id="0" name=""/>
        <dsp:cNvSpPr/>
      </dsp:nvSpPr>
      <dsp:spPr>
        <a:xfrm>
          <a:off x="3499719" y="3002510"/>
          <a:ext cx="2913822" cy="8887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+mj-lt"/>
            </a:rPr>
            <a:t>Credit Enhancement</a:t>
          </a:r>
        </a:p>
      </dsp:txBody>
      <dsp:txXfrm>
        <a:off x="3499719" y="3002510"/>
        <a:ext cx="2913822" cy="8887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64A03-FBA5-474E-BA85-3EAEF0ACBC9B}">
      <dsp:nvSpPr>
        <dsp:cNvPr id="0" name=""/>
        <dsp:cNvSpPr/>
      </dsp:nvSpPr>
      <dsp:spPr>
        <a:xfrm>
          <a:off x="2916955" y="2193925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1382" y="0"/>
              </a:lnTo>
              <a:lnTo>
                <a:pt x="291382" y="1252943"/>
              </a:lnTo>
              <a:lnTo>
                <a:pt x="582764" y="1252943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C70AE-04CC-4884-82DE-E3DD7BD9C7CB}">
      <dsp:nvSpPr>
        <dsp:cNvPr id="0" name=""/>
        <dsp:cNvSpPr/>
      </dsp:nvSpPr>
      <dsp:spPr>
        <a:xfrm>
          <a:off x="2916955" y="2148205"/>
          <a:ext cx="5827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82764" y="4572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7C13C8-A6C7-461B-85D8-837D0657962B}">
      <dsp:nvSpPr>
        <dsp:cNvPr id="0" name=""/>
        <dsp:cNvSpPr/>
      </dsp:nvSpPr>
      <dsp:spPr>
        <a:xfrm>
          <a:off x="2916955" y="940981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1252943"/>
              </a:moveTo>
              <a:lnTo>
                <a:pt x="291382" y="1252943"/>
              </a:lnTo>
              <a:lnTo>
                <a:pt x="291382" y="0"/>
              </a:lnTo>
              <a:lnTo>
                <a:pt x="582764" y="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623391-8B94-48B4-9AD8-A6CC4B963312}">
      <dsp:nvSpPr>
        <dsp:cNvPr id="0" name=""/>
        <dsp:cNvSpPr/>
      </dsp:nvSpPr>
      <dsp:spPr>
        <a:xfrm>
          <a:off x="3133" y="1749567"/>
          <a:ext cx="2913822" cy="888715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  <a:latin typeface="+mj-lt"/>
            </a:rPr>
            <a:t>November 13th</a:t>
          </a:r>
        </a:p>
      </dsp:txBody>
      <dsp:txXfrm>
        <a:off x="3133" y="1749567"/>
        <a:ext cx="2913822" cy="888715"/>
      </dsp:txXfrm>
    </dsp:sp>
    <dsp:sp modelId="{FBF51352-1DBE-4082-8655-75897E735D3C}">
      <dsp:nvSpPr>
        <dsp:cNvPr id="0" name=""/>
        <dsp:cNvSpPr/>
      </dsp:nvSpPr>
      <dsp:spPr>
        <a:xfrm>
          <a:off x="3499719" y="496623"/>
          <a:ext cx="2913822" cy="888715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Increasing Current Fees </a:t>
          </a:r>
        </a:p>
      </dsp:txBody>
      <dsp:txXfrm>
        <a:off x="3499719" y="496623"/>
        <a:ext cx="2913822" cy="888715"/>
      </dsp:txXfrm>
    </dsp:sp>
    <dsp:sp modelId="{AB168191-B20C-4F58-8927-37D36B1ED33B}">
      <dsp:nvSpPr>
        <dsp:cNvPr id="0" name=""/>
        <dsp:cNvSpPr/>
      </dsp:nvSpPr>
      <dsp:spPr>
        <a:xfrm>
          <a:off x="3499719" y="1749567"/>
          <a:ext cx="2913822" cy="8887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Dedicated Revenue (non-tax based)</a:t>
          </a:r>
        </a:p>
      </dsp:txBody>
      <dsp:txXfrm>
        <a:off x="3499719" y="1749567"/>
        <a:ext cx="2913822" cy="888715"/>
      </dsp:txXfrm>
    </dsp:sp>
    <dsp:sp modelId="{C4CF6D77-1137-4B6E-809B-ACEB210ABAD0}">
      <dsp:nvSpPr>
        <dsp:cNvPr id="0" name=""/>
        <dsp:cNvSpPr/>
      </dsp:nvSpPr>
      <dsp:spPr>
        <a:xfrm>
          <a:off x="3499719" y="3002510"/>
          <a:ext cx="2913822" cy="888715"/>
        </a:xfrm>
        <a:prstGeom prst="rect">
          <a:avLst/>
        </a:prstGeom>
        <a:solidFill>
          <a:srgbClr val="084A5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Tax Increment Financing</a:t>
          </a:r>
        </a:p>
      </dsp:txBody>
      <dsp:txXfrm>
        <a:off x="3499719" y="3002510"/>
        <a:ext cx="2913822" cy="8887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1C70AE-04CC-4884-82DE-E3DD7BD9C7CB}">
      <dsp:nvSpPr>
        <dsp:cNvPr id="0" name=""/>
        <dsp:cNvSpPr/>
      </dsp:nvSpPr>
      <dsp:spPr>
        <a:xfrm>
          <a:off x="2916955" y="2193925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1382" y="0"/>
              </a:lnTo>
              <a:lnTo>
                <a:pt x="291382" y="1252943"/>
              </a:lnTo>
              <a:lnTo>
                <a:pt x="582764" y="1252943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887E5E-3822-405E-983D-CF05138E1645}">
      <dsp:nvSpPr>
        <dsp:cNvPr id="0" name=""/>
        <dsp:cNvSpPr/>
      </dsp:nvSpPr>
      <dsp:spPr>
        <a:xfrm>
          <a:off x="2916955" y="2148205"/>
          <a:ext cx="5827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82764" y="4572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7C13C8-A6C7-461B-85D8-837D0657962B}">
      <dsp:nvSpPr>
        <dsp:cNvPr id="0" name=""/>
        <dsp:cNvSpPr/>
      </dsp:nvSpPr>
      <dsp:spPr>
        <a:xfrm>
          <a:off x="2916955" y="940981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1252943"/>
              </a:moveTo>
              <a:lnTo>
                <a:pt x="291382" y="1252943"/>
              </a:lnTo>
              <a:lnTo>
                <a:pt x="291382" y="0"/>
              </a:lnTo>
              <a:lnTo>
                <a:pt x="582764" y="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623391-8B94-48B4-9AD8-A6CC4B963312}">
      <dsp:nvSpPr>
        <dsp:cNvPr id="0" name=""/>
        <dsp:cNvSpPr/>
      </dsp:nvSpPr>
      <dsp:spPr>
        <a:xfrm>
          <a:off x="3133" y="1749567"/>
          <a:ext cx="2913822" cy="888715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  <a:latin typeface="+mj-lt"/>
            </a:rPr>
            <a:t>January 8th</a:t>
          </a:r>
        </a:p>
      </dsp:txBody>
      <dsp:txXfrm>
        <a:off x="3133" y="1749567"/>
        <a:ext cx="2913822" cy="888715"/>
      </dsp:txXfrm>
    </dsp:sp>
    <dsp:sp modelId="{FBF51352-1DBE-4082-8655-75897E735D3C}">
      <dsp:nvSpPr>
        <dsp:cNvPr id="0" name=""/>
        <dsp:cNvSpPr/>
      </dsp:nvSpPr>
      <dsp:spPr>
        <a:xfrm>
          <a:off x="3499719" y="496623"/>
          <a:ext cx="2913822" cy="888715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Vacancy Tax</a:t>
          </a:r>
        </a:p>
      </dsp:txBody>
      <dsp:txXfrm>
        <a:off x="3499719" y="496623"/>
        <a:ext cx="2913822" cy="888715"/>
      </dsp:txXfrm>
    </dsp:sp>
    <dsp:sp modelId="{0427CE46-5050-476B-AF38-E5ADB8740968}">
      <dsp:nvSpPr>
        <dsp:cNvPr id="0" name=""/>
        <dsp:cNvSpPr/>
      </dsp:nvSpPr>
      <dsp:spPr>
        <a:xfrm>
          <a:off x="3499719" y="1749567"/>
          <a:ext cx="2913822" cy="888715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Long Term Lease Incentives</a:t>
          </a:r>
        </a:p>
      </dsp:txBody>
      <dsp:txXfrm>
        <a:off x="3499719" y="1749567"/>
        <a:ext cx="2913822" cy="888715"/>
      </dsp:txXfrm>
    </dsp:sp>
    <dsp:sp modelId="{AB168191-B20C-4F58-8927-37D36B1ED33B}">
      <dsp:nvSpPr>
        <dsp:cNvPr id="0" name=""/>
        <dsp:cNvSpPr/>
      </dsp:nvSpPr>
      <dsp:spPr>
        <a:xfrm>
          <a:off x="3499719" y="3002510"/>
          <a:ext cx="2913822" cy="8887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City Owned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Land Trust</a:t>
          </a:r>
        </a:p>
      </dsp:txBody>
      <dsp:txXfrm>
        <a:off x="3499719" y="3002510"/>
        <a:ext cx="2913822" cy="8887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1C70AE-04CC-4884-82DE-E3DD7BD9C7CB}">
      <dsp:nvSpPr>
        <dsp:cNvPr id="0" name=""/>
        <dsp:cNvSpPr/>
      </dsp:nvSpPr>
      <dsp:spPr>
        <a:xfrm>
          <a:off x="2916955" y="2193925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1382" y="0"/>
              </a:lnTo>
              <a:lnTo>
                <a:pt x="291382" y="1252943"/>
              </a:lnTo>
              <a:lnTo>
                <a:pt x="582764" y="1252943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887E5E-3822-405E-983D-CF05138E1645}">
      <dsp:nvSpPr>
        <dsp:cNvPr id="0" name=""/>
        <dsp:cNvSpPr/>
      </dsp:nvSpPr>
      <dsp:spPr>
        <a:xfrm>
          <a:off x="2916955" y="2148205"/>
          <a:ext cx="5827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82764" y="4572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7C13C8-A6C7-461B-85D8-837D0657962B}">
      <dsp:nvSpPr>
        <dsp:cNvPr id="0" name=""/>
        <dsp:cNvSpPr/>
      </dsp:nvSpPr>
      <dsp:spPr>
        <a:xfrm>
          <a:off x="2916955" y="940981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1252943"/>
              </a:moveTo>
              <a:lnTo>
                <a:pt x="291382" y="1252943"/>
              </a:lnTo>
              <a:lnTo>
                <a:pt x="291382" y="0"/>
              </a:lnTo>
              <a:lnTo>
                <a:pt x="582764" y="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623391-8B94-48B4-9AD8-A6CC4B963312}">
      <dsp:nvSpPr>
        <dsp:cNvPr id="0" name=""/>
        <dsp:cNvSpPr/>
      </dsp:nvSpPr>
      <dsp:spPr>
        <a:xfrm>
          <a:off x="3133" y="1749567"/>
          <a:ext cx="2913822" cy="888715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  <a:latin typeface="+mj-lt"/>
            </a:rPr>
            <a:t>February 12th</a:t>
          </a:r>
        </a:p>
      </dsp:txBody>
      <dsp:txXfrm>
        <a:off x="3133" y="1749567"/>
        <a:ext cx="2913822" cy="888715"/>
      </dsp:txXfrm>
    </dsp:sp>
    <dsp:sp modelId="{FBF51352-1DBE-4082-8655-75897E735D3C}">
      <dsp:nvSpPr>
        <dsp:cNvPr id="0" name=""/>
        <dsp:cNvSpPr/>
      </dsp:nvSpPr>
      <dsp:spPr>
        <a:xfrm>
          <a:off x="3499719" y="496623"/>
          <a:ext cx="2913822" cy="888715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+mj-lt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501(c)(3) Tax Exempt Bond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+mj-lt"/>
          </a:endParaRPr>
        </a:p>
      </dsp:txBody>
      <dsp:txXfrm>
        <a:off x="3499719" y="496623"/>
        <a:ext cx="2913822" cy="888715"/>
      </dsp:txXfrm>
    </dsp:sp>
    <dsp:sp modelId="{0427CE46-5050-476B-AF38-E5ADB8740968}">
      <dsp:nvSpPr>
        <dsp:cNvPr id="0" name=""/>
        <dsp:cNvSpPr/>
      </dsp:nvSpPr>
      <dsp:spPr>
        <a:xfrm>
          <a:off x="3499719" y="1749567"/>
          <a:ext cx="2913822" cy="888715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General Obligation (GO) Bond</a:t>
          </a:r>
        </a:p>
      </dsp:txBody>
      <dsp:txXfrm>
        <a:off x="3499719" y="1749567"/>
        <a:ext cx="2913822" cy="888715"/>
      </dsp:txXfrm>
    </dsp:sp>
    <dsp:sp modelId="{AB168191-B20C-4F58-8927-37D36B1ED33B}">
      <dsp:nvSpPr>
        <dsp:cNvPr id="0" name=""/>
        <dsp:cNvSpPr/>
      </dsp:nvSpPr>
      <dsp:spPr>
        <a:xfrm>
          <a:off x="3499719" y="3002510"/>
          <a:ext cx="2913822" cy="8887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Property Tax Incentives Programs</a:t>
          </a:r>
        </a:p>
      </dsp:txBody>
      <dsp:txXfrm>
        <a:off x="3499719" y="3002510"/>
        <a:ext cx="2913822" cy="8887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64A03-FBA5-474E-BA85-3EAEF0ACBC9B}">
      <dsp:nvSpPr>
        <dsp:cNvPr id="0" name=""/>
        <dsp:cNvSpPr/>
      </dsp:nvSpPr>
      <dsp:spPr>
        <a:xfrm>
          <a:off x="2916955" y="2193925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1382" y="0"/>
              </a:lnTo>
              <a:lnTo>
                <a:pt x="291382" y="1252943"/>
              </a:lnTo>
              <a:lnTo>
                <a:pt x="582764" y="1252943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C70AE-04CC-4884-82DE-E3DD7BD9C7CB}">
      <dsp:nvSpPr>
        <dsp:cNvPr id="0" name=""/>
        <dsp:cNvSpPr/>
      </dsp:nvSpPr>
      <dsp:spPr>
        <a:xfrm>
          <a:off x="2916955" y="2148205"/>
          <a:ext cx="5827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82764" y="4572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887E5E-3822-405E-983D-CF05138E1645}">
      <dsp:nvSpPr>
        <dsp:cNvPr id="0" name=""/>
        <dsp:cNvSpPr/>
      </dsp:nvSpPr>
      <dsp:spPr>
        <a:xfrm>
          <a:off x="2916955" y="940981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1252943"/>
              </a:moveTo>
              <a:lnTo>
                <a:pt x="291382" y="1252943"/>
              </a:lnTo>
              <a:lnTo>
                <a:pt x="291382" y="0"/>
              </a:lnTo>
              <a:lnTo>
                <a:pt x="582764" y="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623391-8B94-48B4-9AD8-A6CC4B963312}">
      <dsp:nvSpPr>
        <dsp:cNvPr id="0" name=""/>
        <dsp:cNvSpPr/>
      </dsp:nvSpPr>
      <dsp:spPr>
        <a:xfrm>
          <a:off x="3133" y="1749567"/>
          <a:ext cx="2913822" cy="888715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  <a:latin typeface="+mj-lt"/>
            </a:rPr>
            <a:t>March 19th</a:t>
          </a:r>
        </a:p>
      </dsp:txBody>
      <dsp:txXfrm>
        <a:off x="3133" y="1749567"/>
        <a:ext cx="2913822" cy="888715"/>
      </dsp:txXfrm>
    </dsp:sp>
    <dsp:sp modelId="{0427CE46-5050-476B-AF38-E5ADB8740968}">
      <dsp:nvSpPr>
        <dsp:cNvPr id="0" name=""/>
        <dsp:cNvSpPr/>
      </dsp:nvSpPr>
      <dsp:spPr>
        <a:xfrm>
          <a:off x="3499719" y="496623"/>
          <a:ext cx="2913822" cy="888715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SDC Methodology and Administration</a:t>
          </a:r>
        </a:p>
      </dsp:txBody>
      <dsp:txXfrm>
        <a:off x="3499719" y="496623"/>
        <a:ext cx="2913822" cy="888715"/>
      </dsp:txXfrm>
    </dsp:sp>
    <dsp:sp modelId="{AB168191-B20C-4F58-8927-37D36B1ED33B}">
      <dsp:nvSpPr>
        <dsp:cNvPr id="0" name=""/>
        <dsp:cNvSpPr/>
      </dsp:nvSpPr>
      <dsp:spPr>
        <a:xfrm>
          <a:off x="3499719" y="1749567"/>
          <a:ext cx="2913822" cy="8887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Deed Restricted Purchase Programs</a:t>
          </a:r>
        </a:p>
      </dsp:txBody>
      <dsp:txXfrm>
        <a:off x="3499719" y="1749567"/>
        <a:ext cx="2913822" cy="888715"/>
      </dsp:txXfrm>
    </dsp:sp>
    <dsp:sp modelId="{C4CF6D77-1137-4B6E-809B-ACEB210ABAD0}">
      <dsp:nvSpPr>
        <dsp:cNvPr id="0" name=""/>
        <dsp:cNvSpPr/>
      </dsp:nvSpPr>
      <dsp:spPr>
        <a:xfrm>
          <a:off x="3499719" y="3002510"/>
          <a:ext cx="2913822" cy="888715"/>
        </a:xfrm>
        <a:prstGeom prst="rect">
          <a:avLst/>
        </a:prstGeom>
        <a:solidFill>
          <a:srgbClr val="084A5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+mj-lt"/>
            </a:rPr>
            <a:t>Land Value Tax</a:t>
          </a:r>
        </a:p>
      </dsp:txBody>
      <dsp:txXfrm>
        <a:off x="3499719" y="3002510"/>
        <a:ext cx="2913822" cy="8887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64A03-FBA5-474E-BA85-3EAEF0ACBC9B}">
      <dsp:nvSpPr>
        <dsp:cNvPr id="0" name=""/>
        <dsp:cNvSpPr/>
      </dsp:nvSpPr>
      <dsp:spPr>
        <a:xfrm>
          <a:off x="2916955" y="2193925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1382" y="0"/>
              </a:lnTo>
              <a:lnTo>
                <a:pt x="291382" y="1252943"/>
              </a:lnTo>
              <a:lnTo>
                <a:pt x="582764" y="1252943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C70AE-04CC-4884-82DE-E3DD7BD9C7CB}">
      <dsp:nvSpPr>
        <dsp:cNvPr id="0" name=""/>
        <dsp:cNvSpPr/>
      </dsp:nvSpPr>
      <dsp:spPr>
        <a:xfrm>
          <a:off x="2916955" y="2148205"/>
          <a:ext cx="58276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82764" y="4572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887E5E-3822-405E-983D-CF05138E1645}">
      <dsp:nvSpPr>
        <dsp:cNvPr id="0" name=""/>
        <dsp:cNvSpPr/>
      </dsp:nvSpPr>
      <dsp:spPr>
        <a:xfrm>
          <a:off x="2916955" y="940981"/>
          <a:ext cx="582764" cy="1252943"/>
        </a:xfrm>
        <a:custGeom>
          <a:avLst/>
          <a:gdLst/>
          <a:ahLst/>
          <a:cxnLst/>
          <a:rect l="0" t="0" r="0" b="0"/>
          <a:pathLst>
            <a:path>
              <a:moveTo>
                <a:pt x="0" y="1252943"/>
              </a:moveTo>
              <a:lnTo>
                <a:pt x="291382" y="1252943"/>
              </a:lnTo>
              <a:lnTo>
                <a:pt x="291382" y="0"/>
              </a:lnTo>
              <a:lnTo>
                <a:pt x="582764" y="0"/>
              </a:lnTo>
            </a:path>
          </a:pathLst>
        </a:custGeom>
        <a:noFill/>
        <a:ln w="381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623391-8B94-48B4-9AD8-A6CC4B963312}">
      <dsp:nvSpPr>
        <dsp:cNvPr id="0" name=""/>
        <dsp:cNvSpPr/>
      </dsp:nvSpPr>
      <dsp:spPr>
        <a:xfrm>
          <a:off x="3133" y="1749567"/>
          <a:ext cx="2913822" cy="888715"/>
        </a:xfrm>
        <a:prstGeom prst="rect">
          <a:avLst/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  <a:latin typeface="+mj-lt"/>
            </a:rPr>
            <a:t>May 14th</a:t>
          </a:r>
        </a:p>
      </dsp:txBody>
      <dsp:txXfrm>
        <a:off x="3133" y="1749567"/>
        <a:ext cx="2913822" cy="888715"/>
      </dsp:txXfrm>
    </dsp:sp>
    <dsp:sp modelId="{0427CE46-5050-476B-AF38-E5ADB8740968}">
      <dsp:nvSpPr>
        <dsp:cNvPr id="0" name=""/>
        <dsp:cNvSpPr/>
      </dsp:nvSpPr>
      <dsp:spPr>
        <a:xfrm>
          <a:off x="3499719" y="496623"/>
          <a:ext cx="2913822" cy="888715"/>
        </a:xfrm>
        <a:prstGeom prst="rect">
          <a:avLst/>
        </a:prstGeom>
        <a:solidFill>
          <a:schemeClr val="accent1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+mj-lt"/>
          </a:endParaRPr>
        </a:p>
      </dsp:txBody>
      <dsp:txXfrm>
        <a:off x="3499719" y="496623"/>
        <a:ext cx="2913822" cy="888715"/>
      </dsp:txXfrm>
    </dsp:sp>
    <dsp:sp modelId="{AB168191-B20C-4F58-8927-37D36B1ED33B}">
      <dsp:nvSpPr>
        <dsp:cNvPr id="0" name=""/>
        <dsp:cNvSpPr/>
      </dsp:nvSpPr>
      <dsp:spPr>
        <a:xfrm>
          <a:off x="3499719" y="1749567"/>
          <a:ext cx="2913822" cy="8887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+mj-lt"/>
          </a:endParaRPr>
        </a:p>
      </dsp:txBody>
      <dsp:txXfrm>
        <a:off x="3499719" y="1749567"/>
        <a:ext cx="2913822" cy="888715"/>
      </dsp:txXfrm>
    </dsp:sp>
    <dsp:sp modelId="{C4CF6D77-1137-4B6E-809B-ACEB210ABAD0}">
      <dsp:nvSpPr>
        <dsp:cNvPr id="0" name=""/>
        <dsp:cNvSpPr/>
      </dsp:nvSpPr>
      <dsp:spPr>
        <a:xfrm>
          <a:off x="3499719" y="3002510"/>
          <a:ext cx="2913822" cy="888715"/>
        </a:xfrm>
        <a:prstGeom prst="rect">
          <a:avLst/>
        </a:prstGeom>
        <a:solidFill>
          <a:srgbClr val="084A5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latin typeface="+mj-lt"/>
          </a:endParaRPr>
        </a:p>
      </dsp:txBody>
      <dsp:txXfrm>
        <a:off x="3499719" y="3002510"/>
        <a:ext cx="2913822" cy="8887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V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0C1954-B190-8A48-B726-6C8D1730B606}" type="datetimeFigureOut">
              <a:rPr lang="en-VE" smtClean="0"/>
              <a:t>08/11/2025</a:t>
            </a:fld>
            <a:endParaRPr lang="en-V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V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18DE4-D3C1-9A47-8022-E43917FD018D}" type="slidenum">
              <a:rPr lang="en-VE" smtClean="0"/>
              <a:t>‹#›</a:t>
            </a:fld>
            <a:endParaRPr lang="en-VE"/>
          </a:p>
        </p:txBody>
      </p:sp>
    </p:spTree>
    <p:extLst>
      <p:ext uri="{BB962C8B-B14F-4D97-AF65-F5344CB8AC3E}">
        <p14:creationId xmlns:p14="http://schemas.microsoft.com/office/powerpoint/2010/main" val="957443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B18DE4-D3C1-9A47-8022-E43917FD018D}" type="slidenum">
              <a:rPr lang="en-VE" smtClean="0"/>
              <a:t>1</a:t>
            </a:fld>
            <a:endParaRPr lang="en-VE"/>
          </a:p>
        </p:txBody>
      </p:sp>
    </p:spTree>
    <p:extLst>
      <p:ext uri="{BB962C8B-B14F-4D97-AF65-F5344CB8AC3E}">
        <p14:creationId xmlns:p14="http://schemas.microsoft.com/office/powerpoint/2010/main" val="2158915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F8D09-60F3-4D11-8C4D-95C8A08E66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97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01B15-06C2-F952-3BEC-8085CB82C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66E2D6-EC20-07BD-980B-5D76D48F31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19BCB5-DF4A-2DBE-91AB-2E873AC221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AC2CC5-F797-CFBA-8C9A-05D77319E3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F8D09-60F3-4D11-8C4D-95C8A08E66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26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432DA-D6BB-B013-E4FB-E3CE6569D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EA9D45-13E9-862A-17BA-4633D9C0CF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58A66A-7B99-CBA3-1E2D-4653C01D4E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7AD5B2-47A8-1B64-24B8-40ADBC5618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F8D09-60F3-4D11-8C4D-95C8A08E66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34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96B22-A74C-13B4-9ABC-7EF89C0CD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441DAE-28FD-D42C-E5E5-51FB80D620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3F8C18-9D03-7DA5-3358-9A9E54C646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E70008-03F1-7639-9859-9727218209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F8D09-60F3-4D11-8C4D-95C8A08E66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966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C1F2D-2271-4A63-F49D-2E565CE1B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817912-76B5-7FEB-D032-A5550BCA6E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2AAE9F-D4B1-BEF4-D15B-4BFC49C545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FBC52-DE9D-64D8-D0C6-F01DCF9B20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F8D09-60F3-4D11-8C4D-95C8A08E66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702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9F1CF-EABE-8521-1F87-CACB01ADE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24DCCC-852C-9ABD-D1AF-649C7C4BB0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C2BAF4-D205-034E-AEE9-F29DE7A2D4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5ED29-94EC-E3D3-108C-6D648B9519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F8D09-60F3-4D11-8C4D-95C8A08E66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169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BD48BE4-A4C6-415F-9BBC-7E2E3CEF7C6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7413" y="4713288"/>
            <a:ext cx="4614862" cy="6477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Add Presentation 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7C970-D7A4-E444-B068-3C8DB778BC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87505" y="3700649"/>
            <a:ext cx="9144000" cy="718950"/>
          </a:xfrm>
        </p:spPr>
        <p:txBody>
          <a:bodyPr/>
          <a:lstStyle>
            <a:lvl1pPr marL="0" indent="0" algn="l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Add Presenter Name, Title, Department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8E5591-3CD0-7A49-AD04-9BE7752353D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7505" y="2534032"/>
            <a:ext cx="9144000" cy="1074542"/>
          </a:xfrm>
        </p:spPr>
        <p:txBody>
          <a:bodyPr anchor="b">
            <a:normAutofit/>
          </a:bodyPr>
          <a:lstStyle>
            <a:lvl1pPr algn="l">
              <a:defRPr sz="50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pic>
        <p:nvPicPr>
          <p:cNvPr id="4" name="Picture 3" descr="City of Bend logo.">
            <a:extLst>
              <a:ext uri="{FF2B5EF4-FFF2-40B4-BE49-F238E27FC236}">
                <a16:creationId xmlns:a16="http://schemas.microsoft.com/office/drawing/2014/main" id="{457D9130-9183-2C04-1507-F33F78876D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0807" y="-12903"/>
            <a:ext cx="2782556" cy="278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819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terials in Alternate Format Requ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7B5238-41BA-451C-966E-C74B18EEED5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53295" y="2039535"/>
            <a:ext cx="8042564" cy="40435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z="2400"/>
              <a:t>You can obtain this information in alternate formats such as Braille, electronic format, etc. Free language assistance services are also available. Please contact </a:t>
            </a:r>
            <a:r>
              <a:rPr lang="en-US" sz="2400">
                <a:highlight>
                  <a:srgbClr val="FFFF00"/>
                </a:highlight>
              </a:rPr>
              <a:t>[Project Manager or Document Creator]</a:t>
            </a:r>
            <a:r>
              <a:rPr lang="en-US" sz="2400"/>
              <a:t> at </a:t>
            </a:r>
            <a:r>
              <a:rPr lang="en-US" sz="2400">
                <a:highlight>
                  <a:srgbClr val="FFFF00"/>
                </a:highlight>
              </a:rPr>
              <a:t>[email] </a:t>
            </a:r>
            <a:r>
              <a:rPr lang="en-US" sz="2400"/>
              <a:t>or </a:t>
            </a:r>
            <a:r>
              <a:rPr lang="en-US" sz="2400">
                <a:highlight>
                  <a:srgbClr val="FFFF00"/>
                </a:highlight>
              </a:rPr>
              <a:t>[telephone number]. </a:t>
            </a:r>
            <a:r>
              <a:rPr lang="en-US" sz="2400"/>
              <a:t>Relay Users Dial 7-1-1.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6659F-9343-4F15-AA39-6294E7D3D1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1902"/>
            <a:ext cx="10515600" cy="956599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sz="2800"/>
              <a:t>Accessible Meeting Information</a:t>
            </a:r>
            <a:endParaRPr lang="en-US" sz="2800" b="1" i="0" kern="120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1025" name="image10.png" descr="ISA Wheelchair icon.">
            <a:extLst>
              <a:ext uri="{FF2B5EF4-FFF2-40B4-BE49-F238E27FC236}">
                <a16:creationId xmlns:a16="http://schemas.microsoft.com/office/drawing/2014/main" id="{360BB738-557D-E243-8A8C-FEE37D7365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" b="1923"/>
          <a:stretch>
            <a:fillRect/>
          </a:stretch>
        </p:blipFill>
        <p:spPr bwMode="auto">
          <a:xfrm>
            <a:off x="725347" y="1899797"/>
            <a:ext cx="675039" cy="64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B8A175F-00B9-E966-BFE2-5FC2ADA1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630097" y="1082936"/>
            <a:ext cx="110220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pic>
        <p:nvPicPr>
          <p:cNvPr id="5" name="Picture 4" descr="A blue circle with white text in a circle&#10;&#10;Description automatically generated">
            <a:extLst>
              <a:ext uri="{FF2B5EF4-FFF2-40B4-BE49-F238E27FC236}">
                <a16:creationId xmlns:a16="http://schemas.microsoft.com/office/drawing/2014/main" id="{A5D85D0F-0168-37E5-2294-455FFA7905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42598" y="1962630"/>
            <a:ext cx="612887" cy="6128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10750E-BD48-0290-DF82-C0985675E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034235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33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_Pin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4C212-F8CB-A647-B790-A943715F174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684027"/>
            <a:ext cx="10515600" cy="1500187"/>
          </a:xfrm>
        </p:spPr>
        <p:txBody>
          <a:bodyPr/>
          <a:lstStyle>
            <a:lvl1pPr marL="0" indent="0" algn="ctr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Add Subhead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04452"/>
            <a:ext cx="10515600" cy="1500187"/>
          </a:xfrm>
        </p:spPr>
        <p:txBody>
          <a:bodyPr anchor="b">
            <a:normAutofit/>
          </a:bodyPr>
          <a:lstStyle>
            <a:lvl1pPr algn="ctr"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A5EDC6-FED6-ABF2-219F-31509CA45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4236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13003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AE70D-0521-9746-A552-6E1F940E3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33608"/>
            <a:ext cx="5181600" cy="460940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FF70D-A0F3-234A-B753-E2E3BA6B48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3608"/>
            <a:ext cx="5181600" cy="460940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73E4F95-2580-5041-AA53-06498328D8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D7954EB-296D-35BB-E09D-81E522097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630097" y="1082936"/>
            <a:ext cx="110220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72F2CDC2-5B59-8FA7-6819-8889E42DF3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34235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7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C21CD76-25D5-594E-ADEB-CB807E5890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3608"/>
            <a:ext cx="10509250" cy="4609408"/>
          </a:xfrm>
        </p:spPr>
        <p:txBody>
          <a:bodyPr/>
          <a:lstStyle>
            <a:lvl1pPr>
              <a:defRPr sz="2400">
                <a:latin typeface="+mn-lt"/>
              </a:defRPr>
            </a:lvl1pPr>
            <a:lvl2pPr>
              <a:defRPr sz="24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CEA9DB-ADC1-F949-8C4A-625B06194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1894FA-EFE4-FCF3-8BA5-5ACBD42CA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630097" y="1082936"/>
            <a:ext cx="110220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706B261B-6071-62C6-C9C4-CAD1FE358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34235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25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DFC80-E65C-D74C-8074-207303D8C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393193"/>
            <a:ext cx="6172200" cy="5467858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DD7A09-E74F-D346-A311-2AAE4E50A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70038"/>
            <a:ext cx="3932237" cy="42989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7D87D0-B602-114E-A444-F8DA966428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112838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Add Title</a:t>
            </a:r>
            <a:endParaRPr lang="en-VE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8D30340-123D-BD03-EB22-EE8CA61F4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630097" y="1570038"/>
            <a:ext cx="438396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A3A9DCF2-5AFD-56C9-13D4-72272E3CF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34235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148254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EB47C4A-270D-F348-9128-DCB2B6048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550" y="1234458"/>
            <a:ext cx="6386566" cy="438908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CFB0686-C626-E548-80D4-E39FC23F4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15213" y="1234459"/>
            <a:ext cx="3932237" cy="4389082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B523BF7-C542-FB4F-8048-2B4489E5C7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809738C-EA84-719D-B454-9AB8FE613F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630097" y="1082936"/>
            <a:ext cx="110220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1A5C680-04AA-7718-D95A-41FF35C20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34235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99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EB47C4A-270D-F348-9128-DCB2B6048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0884" y="1234458"/>
            <a:ext cx="6386566" cy="438908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CFB0686-C626-E548-80D4-E39FC23F4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4550" y="1234459"/>
            <a:ext cx="3932237" cy="4389082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B523BF7-C542-FB4F-8048-2B4489E5C7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/>
          </a:bodyPr>
          <a:lstStyle>
            <a:lvl1pPr algn="l">
              <a:defRPr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Add Title</a:t>
            </a:r>
            <a:endParaRPr lang="en-VE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809738C-EA84-719D-B454-9AB8FE613F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630097" y="1082936"/>
            <a:ext cx="110220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D0F62CDB-41FA-AA53-32A9-6DBE875E3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034235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980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8FF68547-8F81-DBA2-1870-65CF264955D0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838200" y="719666"/>
            <a:ext cx="10515600" cy="5418667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066F808-683E-E038-7E37-266238B6AA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05947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9710AB34-0EB9-E6A5-38E4-8320CB5B7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34235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682409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terials in Alternate Format Requ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7B5238-41BA-451C-966E-C74B18EEED5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53295" y="2039535"/>
            <a:ext cx="8042564" cy="40435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z="2400"/>
              <a:t>You can obtain this information in alternate formats such as Braille, electronic format, etc. Free language assistance services are also available. Please contact </a:t>
            </a:r>
            <a:r>
              <a:rPr lang="en-US" sz="2400">
                <a:highlight>
                  <a:srgbClr val="FFFF00"/>
                </a:highlight>
              </a:rPr>
              <a:t>[Project Manager or Document Creator]</a:t>
            </a:r>
            <a:r>
              <a:rPr lang="en-US" sz="2400"/>
              <a:t> at </a:t>
            </a:r>
            <a:r>
              <a:rPr lang="en-US" sz="2400">
                <a:highlight>
                  <a:srgbClr val="FFFF00"/>
                </a:highlight>
              </a:rPr>
              <a:t>[email] </a:t>
            </a:r>
            <a:r>
              <a:rPr lang="en-US" sz="2400"/>
              <a:t>or </a:t>
            </a:r>
            <a:r>
              <a:rPr lang="en-US" sz="2400">
                <a:highlight>
                  <a:srgbClr val="FFFF00"/>
                </a:highlight>
              </a:rPr>
              <a:t>[telephone number]. </a:t>
            </a:r>
            <a:r>
              <a:rPr lang="en-US" sz="2400"/>
              <a:t>Relay Users Dial 7-1-1.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D6659F-9343-4F15-AA39-6294E7D3D1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1902"/>
            <a:ext cx="10515600" cy="956599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 sz="2800"/>
              <a:t>Language Assistance Services &amp; Accommodation Information for People with Disabilities</a:t>
            </a:r>
            <a:endParaRPr lang="en-US" sz="2800" b="1" i="0" kern="120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1025" name="image10.png" descr="ISA Wheelchair icon.">
            <a:extLst>
              <a:ext uri="{FF2B5EF4-FFF2-40B4-BE49-F238E27FC236}">
                <a16:creationId xmlns:a16="http://schemas.microsoft.com/office/drawing/2014/main" id="{360BB738-557D-E243-8A8C-FEE37D7365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3" b="1923"/>
          <a:stretch>
            <a:fillRect/>
          </a:stretch>
        </p:blipFill>
        <p:spPr bwMode="auto">
          <a:xfrm>
            <a:off x="725347" y="1899797"/>
            <a:ext cx="675039" cy="64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B8A175F-00B9-E966-BFE2-5FC2ADA1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630097" y="1082936"/>
            <a:ext cx="110220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pic>
        <p:nvPicPr>
          <p:cNvPr id="5" name="Picture 4" descr="A blue circle with white text in a circle&#10;&#10;Description automatically generated">
            <a:extLst>
              <a:ext uri="{FF2B5EF4-FFF2-40B4-BE49-F238E27FC236}">
                <a16:creationId xmlns:a16="http://schemas.microsoft.com/office/drawing/2014/main" id="{A5D85D0F-0168-37E5-2294-455FFA7905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42598" y="1962630"/>
            <a:ext cx="612887" cy="6128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BA4B0B7-15D5-69CB-0B83-E27490EB5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034235" y="6007510"/>
            <a:ext cx="3473679" cy="86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09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BE9E81-4F3D-E044-B745-2E9D43C9E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0F2F3-C089-C54E-9F4F-4BB94AB92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36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E"/>
          </a:p>
        </p:txBody>
      </p:sp>
    </p:spTree>
    <p:extLst>
      <p:ext uri="{BB962C8B-B14F-4D97-AF65-F5344CB8AC3E}">
        <p14:creationId xmlns:p14="http://schemas.microsoft.com/office/powerpoint/2010/main" val="30826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82" r:id="rId7"/>
    <p:sldLayoutId id="2147483772" r:id="rId8"/>
    <p:sldLayoutId id="2147483784" r:id="rId9"/>
    <p:sldLayoutId id="2147483785" r:id="rId10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0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4191426-F10A-4527-1991-6E8804489D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August 4,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15DD37-7E2A-557E-7925-5A72DE22E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Racheal Baker, Real Estate, Facilities, and Housing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C827079-3406-679F-FE59-F11CA69182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HOME Committee Work Timeline</a:t>
            </a:r>
          </a:p>
        </p:txBody>
      </p:sp>
    </p:spTree>
    <p:extLst>
      <p:ext uri="{BB962C8B-B14F-4D97-AF65-F5344CB8AC3E}">
        <p14:creationId xmlns:p14="http://schemas.microsoft.com/office/powerpoint/2010/main" val="2331224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EA1524F-F304-5442-98A1-56874A170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/>
          </a:bodyPr>
          <a:lstStyle/>
          <a:p>
            <a:r>
              <a:rPr lang="en-US"/>
              <a:t>Roadwork Map – Timeline for HOME Committee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57BCEFDA-480D-20E5-C68A-6FC4E14599B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53439907"/>
              </p:ext>
            </p:extLst>
          </p:nvPr>
        </p:nvGraphicFramePr>
        <p:xfrm>
          <a:off x="838200" y="1233608"/>
          <a:ext cx="10509250" cy="4609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4249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1DF27-5977-841A-F1D5-82A348E24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HOME Committee Meeting for October 2, 2025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highlight>
                  <a:srgbClr val="FFFF00"/>
                </a:highlight>
                <a:latin typeface="Arial"/>
                <a:cs typeface="Arial"/>
              </a:rPr>
              <a:t>Theme = Revenue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8464B-BA32-EB7C-49CA-13F4D1F441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4089" y="1571343"/>
            <a:ext cx="3979087" cy="4203721"/>
          </a:xfrm>
        </p:spPr>
        <p:txBody>
          <a:bodyPr>
            <a:normAutofit fontScale="92500" lnSpcReduction="10000"/>
          </a:bodyPr>
          <a:lstStyle/>
          <a:p>
            <a:r>
              <a:rPr lang="en-US" sz="2200"/>
              <a:t>Met with Bend Chamber and Mid-Oregon Credit Union regarding their program and City of Tigard’s Midde Housing Revolving Loan Fund. MIRL – guidebook.</a:t>
            </a:r>
          </a:p>
          <a:p>
            <a:endParaRPr lang="en-US" sz="1600"/>
          </a:p>
          <a:p>
            <a:r>
              <a:rPr lang="en-US" sz="2200"/>
              <a:t>Discussed Indiana Residential Infrastructure Fund with staff that operate it.</a:t>
            </a:r>
          </a:p>
          <a:p>
            <a:endParaRPr lang="en-US" sz="1600"/>
          </a:p>
          <a:p>
            <a:r>
              <a:rPr lang="en-US" sz="2200"/>
              <a:t>Reaching out to King County staff in Washington regarding their Credit Enhancement program. Indiana may use upon receipt of loan repayments (in an amount of $50 million).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860EBC6-B495-34E9-A827-DCBE8AEBBC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8342442"/>
              </p:ext>
            </p:extLst>
          </p:nvPr>
        </p:nvGraphicFramePr>
        <p:xfrm>
          <a:off x="831850" y="1331328"/>
          <a:ext cx="6416675" cy="438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36174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45B04-9590-2E9A-0FA7-C25A1B11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A3137-FFD0-E438-E292-967D596F8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HOME Committee Meeting for November 13, 2025 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highlight>
                  <a:srgbClr val="FFFF00"/>
                </a:highlight>
                <a:latin typeface="Arial"/>
                <a:cs typeface="Arial"/>
              </a:rPr>
              <a:t>Theme = Additional Resources (internal use only)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9EDDA-75F1-DFD3-62FB-3DABFA171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4089" y="1467059"/>
            <a:ext cx="3979087" cy="4308005"/>
          </a:xfrm>
        </p:spPr>
        <p:txBody>
          <a:bodyPr>
            <a:normAutofit/>
          </a:bodyPr>
          <a:lstStyle/>
          <a:p>
            <a:r>
              <a:rPr lang="en-US" sz="2100"/>
              <a:t>Could explore revenue generated from other jurisdictions with Affordable Housing funding shared with state.</a:t>
            </a:r>
          </a:p>
          <a:p>
            <a:endParaRPr lang="en-US" sz="1800"/>
          </a:p>
          <a:p>
            <a:r>
              <a:rPr lang="en-US" sz="2000"/>
              <a:t>Any other revenue possibilities that could support housing?</a:t>
            </a:r>
          </a:p>
          <a:p>
            <a:endParaRPr lang="en-US" sz="1800"/>
          </a:p>
          <a:p>
            <a:r>
              <a:rPr lang="en-US" sz="2000"/>
              <a:t>Could Tax Increment Financing be used differently for housing?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0F9728A-1FF7-7055-1415-F443F234A7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8138630"/>
              </p:ext>
            </p:extLst>
          </p:nvPr>
        </p:nvGraphicFramePr>
        <p:xfrm>
          <a:off x="831850" y="1331328"/>
          <a:ext cx="6416675" cy="438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00577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F5DB1-5ADA-4C87-027D-2A0E46309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AD34F-99D5-EB2E-30F5-AE91BCEDE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HOME Committee Meeting for January 8, 2026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CDFA54-50CE-77A1-ED64-3C26F2BB3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4089" y="1571343"/>
            <a:ext cx="3979087" cy="4203721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Staff researching Berkley, California’s vacancy tax. Berkley is the most similar in size to City of Bend, compared to other jurisdictions with a vacancy tax.</a:t>
            </a:r>
          </a:p>
          <a:p>
            <a:endParaRPr lang="en-US" sz="220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36736CD-A0DC-2B49-4F05-6885C6D1EE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118454"/>
              </p:ext>
            </p:extLst>
          </p:nvPr>
        </p:nvGraphicFramePr>
        <p:xfrm>
          <a:off x="831850" y="1331328"/>
          <a:ext cx="6416675" cy="438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0572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6DC7D-5B8C-08C6-AC74-455DF2FE9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80E18-2FAE-30BC-501D-0CF66022F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HOME Committee Meeting for February 12, 2026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Theme = Bonding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341D3-640B-5191-6251-7E4E637A0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4089" y="1571343"/>
            <a:ext cx="3979087" cy="4203721"/>
          </a:xfrm>
        </p:spPr>
        <p:txBody>
          <a:bodyPr>
            <a:normAutofit/>
          </a:bodyPr>
          <a:lstStyle/>
          <a:p>
            <a:endParaRPr lang="en-US" sz="220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C02EA28-3905-557A-E674-7B66E4625F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82557"/>
              </p:ext>
            </p:extLst>
          </p:nvPr>
        </p:nvGraphicFramePr>
        <p:xfrm>
          <a:off x="831850" y="1331328"/>
          <a:ext cx="6416675" cy="438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52913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04901-D3FC-61AE-B0CA-5CB01BF3E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29D02-5E9C-5819-4A55-3913A9E2D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HOME Committee Meeting for March 19, 2026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A4C493-45A4-A7EC-0C77-5013CF371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4089" y="1571343"/>
            <a:ext cx="3979087" cy="4203721"/>
          </a:xfrm>
        </p:spPr>
        <p:txBody>
          <a:bodyPr>
            <a:normAutofit/>
          </a:bodyPr>
          <a:lstStyle/>
          <a:p>
            <a:endParaRPr lang="en-US" sz="220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1268EDB-303C-220A-A2AE-2CE7E8DCEC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176237"/>
              </p:ext>
            </p:extLst>
          </p:nvPr>
        </p:nvGraphicFramePr>
        <p:xfrm>
          <a:off x="831850" y="1331328"/>
          <a:ext cx="6416675" cy="438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31145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5FDCA-AEF2-45C2-6332-CD1589DC3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1BB05-A4E5-E7DE-AFF0-DBD8DE152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91263"/>
            <a:ext cx="10515600" cy="591673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HOME Committee Meeting for May 14, 2026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754AE-4450-41F2-B1AD-569981D038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4089" y="1571343"/>
            <a:ext cx="3979087" cy="4203721"/>
          </a:xfrm>
        </p:spPr>
        <p:txBody>
          <a:bodyPr>
            <a:normAutofit/>
          </a:bodyPr>
          <a:lstStyle/>
          <a:p>
            <a:endParaRPr lang="en-US" sz="220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294AE6D-A72D-1DB9-8151-CAC56A039A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049750"/>
              </p:ext>
            </p:extLst>
          </p:nvPr>
        </p:nvGraphicFramePr>
        <p:xfrm>
          <a:off x="831850" y="1331328"/>
          <a:ext cx="6416675" cy="438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0354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2884D4-36B1-A35B-691E-31253B4B87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7DD7E5E-2584-7530-E6B4-261B25239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403969785"/>
      </p:ext>
    </p:extLst>
  </p:cSld>
  <p:clrMapOvr>
    <a:masterClrMapping/>
  </p:clrMapOvr>
</p:sld>
</file>

<file path=ppt/theme/theme1.xml><?xml version="1.0" encoding="utf-8"?>
<a:theme xmlns:a="http://schemas.openxmlformats.org/drawingml/2006/main" name="CoB PowerPoint Theme 2023">
  <a:themeElements>
    <a:clrScheme name="Juniper Shade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84A55"/>
      </a:accent1>
      <a:accent2>
        <a:srgbClr val="00717C"/>
      </a:accent2>
      <a:accent3>
        <a:srgbClr val="83A8B0"/>
      </a:accent3>
      <a:accent4>
        <a:srgbClr val="AAC8CD"/>
      </a:accent4>
      <a:accent5>
        <a:srgbClr val="E3E0C5"/>
      </a:accent5>
      <a:accent6>
        <a:srgbClr val="E8E179"/>
      </a:accent6>
      <a:hlink>
        <a:srgbClr val="AE2024"/>
      </a:hlink>
      <a:folHlink>
        <a:srgbClr val="AE2024"/>
      </a:folHlink>
    </a:clrScheme>
    <a:fontScheme name="City of Bend 2022">
      <a:majorFont>
        <a:latin typeface="Arial Bold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5 - Powerpoint Template.potx" id="{497E66F9-9F6F-4841-B0A0-8B1E4A36D9EB}" vid="{91B6D44F-07B6-4D1F-9E65-9F12E402B87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e545dc-e414-4c3e-be84-595b8f4235ec">
      <Terms xmlns="http://schemas.microsoft.com/office/infopath/2007/PartnerControls"/>
    </lcf76f155ced4ddcb4097134ff3c332f>
    <TaxCatchAll xmlns="77a8e286-a818-4fb6-865d-50135c5adb0a" xsi:nil="true"/>
    <SharedWithUsers xmlns="77a8e286-a818-4fb6-865d-50135c5adb0a">
      <UserInfo>
        <DisplayName>René Mitchell</DisplayName>
        <AccountId>75</AccountId>
        <AccountType/>
      </UserInfo>
      <UserInfo>
        <DisplayName>Jacob Larsen</DisplayName>
        <AccountId>28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E1E07E31784A448F847FB709200362" ma:contentTypeVersion="14" ma:contentTypeDescription="Create a new document." ma:contentTypeScope="" ma:versionID="a293c51a302c7061c5add54d2108698e">
  <xsd:schema xmlns:xsd="http://www.w3.org/2001/XMLSchema" xmlns:xs="http://www.w3.org/2001/XMLSchema" xmlns:p="http://schemas.microsoft.com/office/2006/metadata/properties" xmlns:ns2="77a8e286-a818-4fb6-865d-50135c5adb0a" xmlns:ns3="ade545dc-e414-4c3e-be84-595b8f4235ec" targetNamespace="http://schemas.microsoft.com/office/2006/metadata/properties" ma:root="true" ma:fieldsID="b0d20b724bae1950ca4fa2f9ac0cd39c" ns2:_="" ns3:_="">
    <xsd:import namespace="77a8e286-a818-4fb6-865d-50135c5adb0a"/>
    <xsd:import namespace="ade545dc-e414-4c3e-be84-595b8f4235e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a8e286-a818-4fb6-865d-50135c5adb0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b28c2fea-819a-4ad4-afa4-a92ab59e0293}" ma:internalName="TaxCatchAll" ma:showField="CatchAllData" ma:web="77a8e286-a818-4fb6-865d-50135c5adb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e545dc-e414-4c3e-be84-595b8f4235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d33022fe-1e51-4b20-963d-b591020e5c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4227B8-E3A1-4671-9687-07C6C51AF493}">
  <ds:schemaRefs>
    <ds:schemaRef ds:uri="77a8e286-a818-4fb6-865d-50135c5adb0a"/>
    <ds:schemaRef ds:uri="ade545dc-e414-4c3e-be84-595b8f4235e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FA125B0-54D9-40A2-9F1C-9AA3FF842293}"/>
</file>

<file path=customXml/itemProps3.xml><?xml version="1.0" encoding="utf-8"?>
<ds:datastoreItem xmlns:ds="http://schemas.openxmlformats.org/officeDocument/2006/customXml" ds:itemID="{FFC9AA9D-70E3-4B27-91A4-68AB7A1B8A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2025 - Powerpoint Template</Template>
  <Application>Microsoft Office PowerPoint</Application>
  <PresentationFormat>Widescreen</PresentationFormat>
  <Slides>9</Slides>
  <Notes>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CoB PowerPoint Theme 2023</vt:lpstr>
      <vt:lpstr>HOME Committee Work Timeline</vt:lpstr>
      <vt:lpstr>Roadwork Map – Timeline for HOME Committee</vt:lpstr>
      <vt:lpstr>HOME Committee Meeting for October 2, 2025 Theme = Revenue</vt:lpstr>
      <vt:lpstr>HOME Committee Meeting for November 13, 2025  Theme = Additional Resources (internal use only)</vt:lpstr>
      <vt:lpstr>HOME Committee Meeting for January 8, 2026</vt:lpstr>
      <vt:lpstr>HOME Committee Meeting for February 12, 2026 Theme = Bonding</vt:lpstr>
      <vt:lpstr>HOME Committee Meeting for March 19, 2026</vt:lpstr>
      <vt:lpstr>HOME Committee Meeting for May 14, 2026</vt:lpstr>
      <vt:lpstr>QUESTIONS?</vt:lpstr>
    </vt:vector>
  </TitlesOfParts>
  <Company>City of Bend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Racheal Baker</dc:creator>
  <cp:revision>55</cp:revision>
  <dcterms:created xsi:type="dcterms:W3CDTF">2025-07-28T21:25:59Z</dcterms:created>
  <dcterms:modified xsi:type="dcterms:W3CDTF">2025-08-11T19:12:08Z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0x010100F4E1E07E31784A448F847FB709200362</vt:lpwstr>
  </property>
</Properties>
</file>