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79" r:id="rId5"/>
    <p:sldMasterId id="2147483691" r:id="rId6"/>
    <p:sldMasterId id="2147483703" r:id="rId7"/>
  </p:sldMasterIdLst>
  <p:notesMasterIdLst>
    <p:notesMasterId r:id="rId45"/>
  </p:notesMasterIdLst>
  <p:sldIdLst>
    <p:sldId id="2147481768" r:id="rId8"/>
    <p:sldId id="2147481769" r:id="rId9"/>
    <p:sldId id="2147481782" r:id="rId10"/>
    <p:sldId id="2147481789" r:id="rId11"/>
    <p:sldId id="2147481786" r:id="rId12"/>
    <p:sldId id="2147481811" r:id="rId13"/>
    <p:sldId id="2147481785" r:id="rId14"/>
    <p:sldId id="2147481784" r:id="rId15"/>
    <p:sldId id="2147481772" r:id="rId16"/>
    <p:sldId id="2147481780" r:id="rId17"/>
    <p:sldId id="2147481793" r:id="rId18"/>
    <p:sldId id="2147481794" r:id="rId19"/>
    <p:sldId id="2147481799" r:id="rId20"/>
    <p:sldId id="2147481806" r:id="rId21"/>
    <p:sldId id="2147481788" r:id="rId22"/>
    <p:sldId id="2147481795" r:id="rId23"/>
    <p:sldId id="2147481810" r:id="rId24"/>
    <p:sldId id="2147481796" r:id="rId25"/>
    <p:sldId id="2147481797" r:id="rId26"/>
    <p:sldId id="2147481809" r:id="rId27"/>
    <p:sldId id="2147481798" r:id="rId28"/>
    <p:sldId id="2147481801" r:id="rId29"/>
    <p:sldId id="2147481807" r:id="rId30"/>
    <p:sldId id="2147481787" r:id="rId31"/>
    <p:sldId id="2147481800" r:id="rId32"/>
    <p:sldId id="2147481808" r:id="rId33"/>
    <p:sldId id="2147481802" r:id="rId34"/>
    <p:sldId id="2147481778" r:id="rId35"/>
    <p:sldId id="2147481803" r:id="rId36"/>
    <p:sldId id="2147481804" r:id="rId37"/>
    <p:sldId id="2147481776" r:id="rId38"/>
    <p:sldId id="2147481805" r:id="rId39"/>
    <p:sldId id="2147481771" r:id="rId40"/>
    <p:sldId id="2147481774" r:id="rId41"/>
    <p:sldId id="2147481770" r:id="rId42"/>
    <p:sldId id="2147481791" r:id="rId43"/>
    <p:sldId id="2147481773" r:id="rId44"/>
  </p:sldIdLst>
  <p:sldSz cx="12192000" cy="6858000"/>
  <p:notesSz cx="6858000" cy="9144000"/>
  <p:defaultTextStyle>
    <a:defPPr>
      <a:defRPr lang="en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40C7736F-85B8-435C-B1D3-98AF6E55626D}">
          <p14:sldIdLst>
            <p14:sldId id="2147481768"/>
            <p14:sldId id="2147481769"/>
            <p14:sldId id="2147481782"/>
            <p14:sldId id="2147481789"/>
            <p14:sldId id="2147481786"/>
            <p14:sldId id="2147481811"/>
          </p14:sldIdLst>
        </p14:section>
        <p14:section name="100 Years of Water Update" id="{EED8B484-931E-49A5-8870-3D40DA812E98}">
          <p14:sldIdLst>
            <p14:sldId id="2147481785"/>
            <p14:sldId id="2147481784"/>
          </p14:sldIdLst>
        </p14:section>
        <p14:section name="Drainage and Density Discussion" id="{97698BD0-0FF8-4C4B-8046-BAF0A1A5BF87}">
          <p14:sldIdLst>
            <p14:sldId id="2147481772"/>
            <p14:sldId id="2147481780"/>
            <p14:sldId id="2147481793"/>
            <p14:sldId id="2147481794"/>
            <p14:sldId id="2147481799"/>
          </p14:sldIdLst>
        </p14:section>
        <p14:section name="Neighborhood Scale" id="{43886251-79C6-4DE6-83EB-4BF6C4A8619E}">
          <p14:sldIdLst>
            <p14:sldId id="2147481806"/>
            <p14:sldId id="2147481788"/>
            <p14:sldId id="2147481795"/>
            <p14:sldId id="2147481810"/>
            <p14:sldId id="2147481796"/>
            <p14:sldId id="2147481797"/>
            <p14:sldId id="2147481809"/>
            <p14:sldId id="2147481798"/>
            <p14:sldId id="2147481801"/>
          </p14:sldIdLst>
        </p14:section>
        <p14:section name="Residential Infill" id="{2A0FB488-BE99-486D-84E4-F206843679DD}">
          <p14:sldIdLst>
            <p14:sldId id="2147481807"/>
            <p14:sldId id="2147481787"/>
            <p14:sldId id="2147481800"/>
            <p14:sldId id="2147481808"/>
            <p14:sldId id="2147481802"/>
            <p14:sldId id="2147481778"/>
            <p14:sldId id="2147481803"/>
            <p14:sldId id="2147481804"/>
            <p14:sldId id="2147481776"/>
            <p14:sldId id="2147481805"/>
          </p14:sldIdLst>
        </p14:section>
        <p14:section name="WAG Discussion" id="{EF8F5A6C-1F7D-4539-89B3-9683BCF854B9}">
          <p14:sldIdLst>
            <p14:sldId id="2147481771"/>
          </p14:sldIdLst>
        </p14:section>
        <p14:section name="Closing" id="{757DC23E-7643-47B8-85A1-42CA51D4E33F}">
          <p14:sldIdLst>
            <p14:sldId id="2147481774"/>
            <p14:sldId id="2147481770"/>
            <p14:sldId id="2147481791"/>
            <p14:sldId id="2147481773"/>
          </p14:sldIdLst>
        </p14:section>
        <p14:section name="Parking Lot" id="{A51ABCBE-5F8C-4D47-8746-AD15E204AD6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4C9857-331B-8484-9331-13DB0496CB30}" name="Elisabeth Okeefe" initials="EO" userId="S::eokeefe@bendoregon.gov::88e66b63-5566-4a7a-ba1a-377b5eca35c5" providerId="AD"/>
  <p188:author id="{D7809963-F30E-314D-224C-F2730D54A784}" name="Lori Faha" initials="" userId="S::lfaha@bendoregon.gov::df4ab578-6853-4215-b722-f5ad39dce3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C5D81"/>
    <a:srgbClr val="19696E"/>
    <a:srgbClr val="496A3F"/>
    <a:srgbClr val="7C4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0E0A6-F568-4106-8E8F-757333E259ED}" v="32" dt="2026-04-02T17:43:47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>
      <p:cViewPr varScale="1">
        <p:scale>
          <a:sx n="93" d="100"/>
          <a:sy n="93" d="100"/>
        </p:scale>
        <p:origin x="420" y="306"/>
      </p:cViewPr>
      <p:guideLst/>
    </p:cSldViewPr>
  </p:slideViewPr>
  <p:outlineViewPr>
    <p:cViewPr>
      <p:scale>
        <a:sx n="33" d="100"/>
        <a:sy n="33" d="100"/>
      </p:scale>
      <p:origin x="0" y="-1581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ie Koenig" userId="5e94de17-9e3c-42f9-be80-e0c97ef7933d" providerId="ADAL" clId="{6477B1F7-21C5-4D11-A190-6AA12FACDA81}"/>
    <pc:docChg chg="undo custSel modSld">
      <pc:chgData name="Aubrie Koenig" userId="5e94de17-9e3c-42f9-be80-e0c97ef7933d" providerId="ADAL" clId="{6477B1F7-21C5-4D11-A190-6AA12FACDA81}" dt="2026-04-02T17:50:54.834" v="2196" actId="962"/>
      <pc:docMkLst>
        <pc:docMk/>
      </pc:docMkLst>
      <pc:sldChg chg="delSp modSp mod">
        <pc:chgData name="Aubrie Koenig" userId="5e94de17-9e3c-42f9-be80-e0c97ef7933d" providerId="ADAL" clId="{6477B1F7-21C5-4D11-A190-6AA12FACDA81}" dt="2026-04-02T17:42:56.473" v="2151"/>
        <pc:sldMkLst>
          <pc:docMk/>
          <pc:sldMk cId="1305493818" sldId="2147481768"/>
        </pc:sldMkLst>
        <pc:spChg chg="ord">
          <ac:chgData name="Aubrie Koenig" userId="5e94de17-9e3c-42f9-be80-e0c97ef7933d" providerId="ADAL" clId="{6477B1F7-21C5-4D11-A190-6AA12FACDA81}" dt="2026-04-02T17:42:56.473" v="2151"/>
          <ac:spMkLst>
            <pc:docMk/>
            <pc:sldMk cId="1305493818" sldId="2147481768"/>
            <ac:spMk id="3" creationId="{C04A5AF7-3DFC-93C0-C76F-D32A3D3779EB}"/>
          </ac:spMkLst>
        </pc:spChg>
        <pc:spChg chg="del">
          <ac:chgData name="Aubrie Koenig" userId="5e94de17-9e3c-42f9-be80-e0c97ef7933d" providerId="ADAL" clId="{6477B1F7-21C5-4D11-A190-6AA12FACDA81}" dt="2026-04-02T16:59:35.746" v="2070" actId="478"/>
          <ac:spMkLst>
            <pc:docMk/>
            <pc:sldMk cId="1305493818" sldId="2147481768"/>
            <ac:spMk id="10" creationId="{35FD04E9-4CB5-FD3C-F123-9963292C982D}"/>
          </ac:spMkLst>
        </pc:spChg>
      </pc:sldChg>
      <pc:sldChg chg="modSp mod">
        <pc:chgData name="Aubrie Koenig" userId="5e94de17-9e3c-42f9-be80-e0c97ef7933d" providerId="ADAL" clId="{6477B1F7-21C5-4D11-A190-6AA12FACDA81}" dt="2026-04-02T17:43:08.951" v="2152" actId="962"/>
        <pc:sldMkLst>
          <pc:docMk/>
          <pc:sldMk cId="876994466" sldId="2147481769"/>
        </pc:sldMkLst>
        <pc:spChg chg="mod ord">
          <ac:chgData name="Aubrie Koenig" userId="5e94de17-9e3c-42f9-be80-e0c97ef7933d" providerId="ADAL" clId="{6477B1F7-21C5-4D11-A190-6AA12FACDA81}" dt="2026-04-02T16:00:08.637" v="363" actId="13244"/>
          <ac:spMkLst>
            <pc:docMk/>
            <pc:sldMk cId="876994466" sldId="2147481769"/>
            <ac:spMk id="8" creationId="{57CA8584-BF56-F556-CB74-9CB8EE380C7A}"/>
          </ac:spMkLst>
        </pc:spChg>
        <pc:picChg chg="mod">
          <ac:chgData name="Aubrie Koenig" userId="5e94de17-9e3c-42f9-be80-e0c97ef7933d" providerId="ADAL" clId="{6477B1F7-21C5-4D11-A190-6AA12FACDA81}" dt="2026-04-02T17:43:08.951" v="2152" actId="962"/>
          <ac:picMkLst>
            <pc:docMk/>
            <pc:sldMk cId="876994466" sldId="2147481769"/>
            <ac:picMk id="11" creationId="{AC5EF293-23D8-296D-AB34-CC131C975B35}"/>
          </ac:picMkLst>
        </pc:picChg>
      </pc:sldChg>
      <pc:sldChg chg="delSp mod">
        <pc:chgData name="Aubrie Koenig" userId="5e94de17-9e3c-42f9-be80-e0c97ef7933d" providerId="ADAL" clId="{6477B1F7-21C5-4D11-A190-6AA12FACDA81}" dt="2026-04-02T17:07:05.030" v="2078" actId="478"/>
        <pc:sldMkLst>
          <pc:docMk/>
          <pc:sldMk cId="2843594181" sldId="2147481770"/>
        </pc:sldMkLst>
        <pc:spChg chg="del">
          <ac:chgData name="Aubrie Koenig" userId="5e94de17-9e3c-42f9-be80-e0c97ef7933d" providerId="ADAL" clId="{6477B1F7-21C5-4D11-A190-6AA12FACDA81}" dt="2026-04-02T17:07:05.030" v="2078" actId="478"/>
          <ac:spMkLst>
            <pc:docMk/>
            <pc:sldMk cId="2843594181" sldId="2147481770"/>
            <ac:spMk id="4" creationId="{6FDE7374-CD9C-6DE9-3AF4-B48FFF3415CE}"/>
          </ac:spMkLst>
        </pc:spChg>
      </pc:sldChg>
      <pc:sldChg chg="delSp mod">
        <pc:chgData name="Aubrie Koenig" userId="5e94de17-9e3c-42f9-be80-e0c97ef7933d" providerId="ADAL" clId="{6477B1F7-21C5-4D11-A190-6AA12FACDA81}" dt="2026-04-02T17:07:01.826" v="2077" actId="478"/>
        <pc:sldMkLst>
          <pc:docMk/>
          <pc:sldMk cId="1754622397" sldId="2147481771"/>
        </pc:sldMkLst>
        <pc:spChg chg="del">
          <ac:chgData name="Aubrie Koenig" userId="5e94de17-9e3c-42f9-be80-e0c97ef7933d" providerId="ADAL" clId="{6477B1F7-21C5-4D11-A190-6AA12FACDA81}" dt="2026-04-02T17:07:01.826" v="2077" actId="478"/>
          <ac:spMkLst>
            <pc:docMk/>
            <pc:sldMk cId="1754622397" sldId="2147481771"/>
            <ac:spMk id="4" creationId="{344CDA9C-6507-D60A-E8EB-D76B9280EEC2}"/>
          </ac:spMkLst>
        </pc:spChg>
      </pc:sldChg>
      <pc:sldChg chg="delSp mod">
        <pc:chgData name="Aubrie Koenig" userId="5e94de17-9e3c-42f9-be80-e0c97ef7933d" providerId="ADAL" clId="{6477B1F7-21C5-4D11-A190-6AA12FACDA81}" dt="2026-04-02T17:06:52.956" v="2076" actId="478"/>
        <pc:sldMkLst>
          <pc:docMk/>
          <pc:sldMk cId="2249995758" sldId="2147481772"/>
        </pc:sldMkLst>
        <pc:spChg chg="del">
          <ac:chgData name="Aubrie Koenig" userId="5e94de17-9e3c-42f9-be80-e0c97ef7933d" providerId="ADAL" clId="{6477B1F7-21C5-4D11-A190-6AA12FACDA81}" dt="2026-04-02T17:06:52.956" v="2076" actId="478"/>
          <ac:spMkLst>
            <pc:docMk/>
            <pc:sldMk cId="2249995758" sldId="2147481772"/>
            <ac:spMk id="4" creationId="{98235F69-8620-F681-6E6D-AC74DC3F6CFA}"/>
          </ac:spMkLst>
        </pc:spChg>
      </pc:sldChg>
      <pc:sldChg chg="modSp mod">
        <pc:chgData name="Aubrie Koenig" userId="5e94de17-9e3c-42f9-be80-e0c97ef7933d" providerId="ADAL" clId="{6477B1F7-21C5-4D11-A190-6AA12FACDA81}" dt="2026-04-02T17:50:54.834" v="2196" actId="962"/>
        <pc:sldMkLst>
          <pc:docMk/>
          <pc:sldMk cId="2353416000" sldId="2147481774"/>
        </pc:sldMkLst>
        <pc:picChg chg="mod">
          <ac:chgData name="Aubrie Koenig" userId="5e94de17-9e3c-42f9-be80-e0c97ef7933d" providerId="ADAL" clId="{6477B1F7-21C5-4D11-A190-6AA12FACDA81}" dt="2026-04-02T17:50:54.834" v="2196" actId="962"/>
          <ac:picMkLst>
            <pc:docMk/>
            <pc:sldMk cId="2353416000" sldId="2147481774"/>
            <ac:picMk id="7" creationId="{31129564-4B67-9C82-2C2F-9529212C16F8}"/>
          </ac:picMkLst>
        </pc:picChg>
      </pc:sldChg>
      <pc:sldChg chg="modSp mod">
        <pc:chgData name="Aubrie Koenig" userId="5e94de17-9e3c-42f9-be80-e0c97ef7933d" providerId="ADAL" clId="{6477B1F7-21C5-4D11-A190-6AA12FACDA81}" dt="2026-04-02T15:58:26.589" v="361" actId="962"/>
        <pc:sldMkLst>
          <pc:docMk/>
          <pc:sldMk cId="1984961883" sldId="2147481776"/>
        </pc:sldMkLst>
        <pc:picChg chg="mod">
          <ac:chgData name="Aubrie Koenig" userId="5e94de17-9e3c-42f9-be80-e0c97ef7933d" providerId="ADAL" clId="{6477B1F7-21C5-4D11-A190-6AA12FACDA81}" dt="2026-04-02T15:58:26.589" v="361" actId="962"/>
          <ac:picMkLst>
            <pc:docMk/>
            <pc:sldMk cId="1984961883" sldId="2147481776"/>
            <ac:picMk id="4" creationId="{016909DF-6F46-8B02-992B-91CF14B405D0}"/>
          </ac:picMkLst>
        </pc:picChg>
      </pc:sldChg>
      <pc:sldChg chg="addSp modSp mod">
        <pc:chgData name="Aubrie Koenig" userId="5e94de17-9e3c-42f9-be80-e0c97ef7933d" providerId="ADAL" clId="{6477B1F7-21C5-4D11-A190-6AA12FACDA81}" dt="2026-04-02T17:49:43.916" v="2189" actId="13244"/>
        <pc:sldMkLst>
          <pc:docMk/>
          <pc:sldMk cId="3239178178" sldId="2147481778"/>
        </pc:sldMkLst>
        <pc:spChg chg="mod">
          <ac:chgData name="Aubrie Koenig" userId="5e94de17-9e3c-42f9-be80-e0c97ef7933d" providerId="ADAL" clId="{6477B1F7-21C5-4D11-A190-6AA12FACDA81}" dt="2026-04-02T17:24:40.371" v="2096" actId="164"/>
          <ac:spMkLst>
            <pc:docMk/>
            <pc:sldMk cId="3239178178" sldId="2147481778"/>
            <ac:spMk id="3" creationId="{C8F0E5D3-A8FD-C56F-83FD-C0963BBE5BD7}"/>
          </ac:spMkLst>
        </pc:spChg>
        <pc:spChg chg="mod ord">
          <ac:chgData name="Aubrie Koenig" userId="5e94de17-9e3c-42f9-be80-e0c97ef7933d" providerId="ADAL" clId="{6477B1F7-21C5-4D11-A190-6AA12FACDA81}" dt="2026-04-02T17:49:28.485" v="2187" actId="13244"/>
          <ac:spMkLst>
            <pc:docMk/>
            <pc:sldMk cId="3239178178" sldId="2147481778"/>
            <ac:spMk id="7" creationId="{D9EB0F0B-3EBE-418E-886D-6823FB7D4B5C}"/>
          </ac:spMkLst>
        </pc:spChg>
        <pc:spChg chg="mod">
          <ac:chgData name="Aubrie Koenig" userId="5e94de17-9e3c-42f9-be80-e0c97ef7933d" providerId="ADAL" clId="{6477B1F7-21C5-4D11-A190-6AA12FACDA81}" dt="2026-04-02T17:24:40.371" v="2096" actId="164"/>
          <ac:spMkLst>
            <pc:docMk/>
            <pc:sldMk cId="3239178178" sldId="2147481778"/>
            <ac:spMk id="8" creationId="{EE4CCE8A-2252-692B-7BA8-67903386C54E}"/>
          </ac:spMkLst>
        </pc:spChg>
        <pc:spChg chg="mod">
          <ac:chgData name="Aubrie Koenig" userId="5e94de17-9e3c-42f9-be80-e0c97ef7933d" providerId="ADAL" clId="{6477B1F7-21C5-4D11-A190-6AA12FACDA81}" dt="2026-04-02T17:24:40.371" v="2096" actId="164"/>
          <ac:spMkLst>
            <pc:docMk/>
            <pc:sldMk cId="3239178178" sldId="2147481778"/>
            <ac:spMk id="9" creationId="{C155E77D-1CB0-0281-A06C-CF9CF9E25DF7}"/>
          </ac:spMkLst>
        </pc:spChg>
        <pc:spChg chg="mod">
          <ac:chgData name="Aubrie Koenig" userId="5e94de17-9e3c-42f9-be80-e0c97ef7933d" providerId="ADAL" clId="{6477B1F7-21C5-4D11-A190-6AA12FACDA81}" dt="2026-04-02T17:24:40.371" v="2096" actId="164"/>
          <ac:spMkLst>
            <pc:docMk/>
            <pc:sldMk cId="3239178178" sldId="2147481778"/>
            <ac:spMk id="11" creationId="{806D7307-6B75-5BEE-829C-C8EF71F4D272}"/>
          </ac:spMkLst>
        </pc:spChg>
        <pc:grpChg chg="add mod ord">
          <ac:chgData name="Aubrie Koenig" userId="5e94de17-9e3c-42f9-be80-e0c97ef7933d" providerId="ADAL" clId="{6477B1F7-21C5-4D11-A190-6AA12FACDA81}" dt="2026-04-02T17:49:22.856" v="2186" actId="13244"/>
          <ac:grpSpMkLst>
            <pc:docMk/>
            <pc:sldMk cId="3239178178" sldId="2147481778"/>
            <ac:grpSpMk id="4" creationId="{1E1547DE-73E8-B897-B2F7-9834911532E0}"/>
          </ac:grpSpMkLst>
        </pc:grpChg>
        <pc:picChg chg="mod ord">
          <ac:chgData name="Aubrie Koenig" userId="5e94de17-9e3c-42f9-be80-e0c97ef7933d" providerId="ADAL" clId="{6477B1F7-21C5-4D11-A190-6AA12FACDA81}" dt="2026-04-02T17:49:43.916" v="2189" actId="13244"/>
          <ac:picMkLst>
            <pc:docMk/>
            <pc:sldMk cId="3239178178" sldId="2147481778"/>
            <ac:picMk id="6" creationId="{79B50D5C-D3CA-77FA-66A3-2CDF7C332F50}"/>
          </ac:picMkLst>
        </pc:picChg>
        <pc:cxnChg chg="mod">
          <ac:chgData name="Aubrie Koenig" userId="5e94de17-9e3c-42f9-be80-e0c97ef7933d" providerId="ADAL" clId="{6477B1F7-21C5-4D11-A190-6AA12FACDA81}" dt="2026-04-02T17:24:40.371" v="2096" actId="164"/>
          <ac:cxnSpMkLst>
            <pc:docMk/>
            <pc:sldMk cId="3239178178" sldId="2147481778"/>
            <ac:cxnSpMk id="5" creationId="{9E14C81E-5CFB-1EC5-902A-8163F3D5BA75}"/>
          </ac:cxnSpMkLst>
        </pc:cxnChg>
        <pc:cxnChg chg="mod">
          <ac:chgData name="Aubrie Koenig" userId="5e94de17-9e3c-42f9-be80-e0c97ef7933d" providerId="ADAL" clId="{6477B1F7-21C5-4D11-A190-6AA12FACDA81}" dt="2026-04-02T17:24:40.371" v="2096" actId="164"/>
          <ac:cxnSpMkLst>
            <pc:docMk/>
            <pc:sldMk cId="3239178178" sldId="2147481778"/>
            <ac:cxnSpMk id="10" creationId="{310F837D-F480-D08D-1199-F870784728D2}"/>
          </ac:cxnSpMkLst>
        </pc:cxnChg>
        <pc:cxnChg chg="mod">
          <ac:chgData name="Aubrie Koenig" userId="5e94de17-9e3c-42f9-be80-e0c97ef7933d" providerId="ADAL" clId="{6477B1F7-21C5-4D11-A190-6AA12FACDA81}" dt="2026-04-02T17:24:40.371" v="2096" actId="164"/>
          <ac:cxnSpMkLst>
            <pc:docMk/>
            <pc:sldMk cId="3239178178" sldId="2147481778"/>
            <ac:cxnSpMk id="13" creationId="{19EDABF4-E48A-92B2-0282-89FE33DD95AD}"/>
          </ac:cxnSpMkLst>
        </pc:cxnChg>
      </pc:sldChg>
      <pc:sldChg chg="delSp modSp mod">
        <pc:chgData name="Aubrie Koenig" userId="5e94de17-9e3c-42f9-be80-e0c97ef7933d" providerId="ADAL" clId="{6477B1F7-21C5-4D11-A190-6AA12FACDA81}" dt="2026-04-02T17:43:55.793" v="2159" actId="478"/>
        <pc:sldMkLst>
          <pc:docMk/>
          <pc:sldMk cId="2342543549" sldId="2147481780"/>
        </pc:sldMkLst>
        <pc:spChg chg="del">
          <ac:chgData name="Aubrie Koenig" userId="5e94de17-9e3c-42f9-be80-e0c97ef7933d" providerId="ADAL" clId="{6477B1F7-21C5-4D11-A190-6AA12FACDA81}" dt="2026-04-02T17:43:55.793" v="2159" actId="478"/>
          <ac:spMkLst>
            <pc:docMk/>
            <pc:sldMk cId="2342543549" sldId="2147481780"/>
            <ac:spMk id="3" creationId="{9DAAAEDA-2AB4-2CB9-F6CD-D0117738EC33}"/>
          </ac:spMkLst>
        </pc:spChg>
        <pc:picChg chg="mod">
          <ac:chgData name="Aubrie Koenig" userId="5e94de17-9e3c-42f9-be80-e0c97ef7933d" providerId="ADAL" clId="{6477B1F7-21C5-4D11-A190-6AA12FACDA81}" dt="2026-04-02T14:52:25.336" v="223" actId="962"/>
          <ac:picMkLst>
            <pc:docMk/>
            <pc:sldMk cId="2342543549" sldId="2147481780"/>
            <ac:picMk id="1028" creationId="{978AD78B-B12C-6955-7BC3-20FAEBB6DF21}"/>
          </ac:picMkLst>
        </pc:picChg>
      </pc:sldChg>
      <pc:sldChg chg="modSp mod">
        <pc:chgData name="Aubrie Koenig" userId="5e94de17-9e3c-42f9-be80-e0c97ef7933d" providerId="ADAL" clId="{6477B1F7-21C5-4D11-A190-6AA12FACDA81}" dt="2026-04-02T16:00:49.745" v="364" actId="13244"/>
        <pc:sldMkLst>
          <pc:docMk/>
          <pc:sldMk cId="2742291874" sldId="2147481782"/>
        </pc:sldMkLst>
        <pc:spChg chg="ord">
          <ac:chgData name="Aubrie Koenig" userId="5e94de17-9e3c-42f9-be80-e0c97ef7933d" providerId="ADAL" clId="{6477B1F7-21C5-4D11-A190-6AA12FACDA81}" dt="2026-04-02T16:00:49.745" v="364" actId="13244"/>
          <ac:spMkLst>
            <pc:docMk/>
            <pc:sldMk cId="2742291874" sldId="2147481782"/>
            <ac:spMk id="3" creationId="{4628475E-AE60-B7E7-FEE6-5CA7801D6887}"/>
          </ac:spMkLst>
        </pc:spChg>
        <pc:spChg chg="mod">
          <ac:chgData name="Aubrie Koenig" userId="5e94de17-9e3c-42f9-be80-e0c97ef7933d" providerId="ADAL" clId="{6477B1F7-21C5-4D11-A190-6AA12FACDA81}" dt="2026-04-01T17:58:28.025" v="26" actId="20577"/>
          <ac:spMkLst>
            <pc:docMk/>
            <pc:sldMk cId="2742291874" sldId="2147481782"/>
            <ac:spMk id="4" creationId="{0D018B71-0B6E-4BDD-9F83-872F7D302D18}"/>
          </ac:spMkLst>
        </pc:spChg>
      </pc:sldChg>
      <pc:sldChg chg="modSp mod">
        <pc:chgData name="Aubrie Koenig" userId="5e94de17-9e3c-42f9-be80-e0c97ef7933d" providerId="ADAL" clId="{6477B1F7-21C5-4D11-A190-6AA12FACDA81}" dt="2026-04-02T17:43:47.401" v="2158" actId="962"/>
        <pc:sldMkLst>
          <pc:docMk/>
          <pc:sldMk cId="920727937" sldId="2147481784"/>
        </pc:sldMkLst>
        <pc:spChg chg="mod">
          <ac:chgData name="Aubrie Koenig" userId="5e94de17-9e3c-42f9-be80-e0c97ef7933d" providerId="ADAL" clId="{6477B1F7-21C5-4D11-A190-6AA12FACDA81}" dt="2026-04-02T17:43:46.671" v="2157" actId="962"/>
          <ac:spMkLst>
            <pc:docMk/>
            <pc:sldMk cId="920727937" sldId="2147481784"/>
            <ac:spMk id="3" creationId="{2B4C2D03-603D-06BD-0816-750CAE756F25}"/>
          </ac:spMkLst>
        </pc:spChg>
        <pc:picChg chg="mod">
          <ac:chgData name="Aubrie Koenig" userId="5e94de17-9e3c-42f9-be80-e0c97ef7933d" providerId="ADAL" clId="{6477B1F7-21C5-4D11-A190-6AA12FACDA81}" dt="2026-04-02T17:43:47.401" v="2158" actId="962"/>
          <ac:picMkLst>
            <pc:docMk/>
            <pc:sldMk cId="920727937" sldId="2147481784"/>
            <ac:picMk id="7" creationId="{D27EC11A-38B8-26BB-20A0-60FF802F0759}"/>
          </ac:picMkLst>
        </pc:picChg>
      </pc:sldChg>
      <pc:sldChg chg="delSp modSp mod">
        <pc:chgData name="Aubrie Koenig" userId="5e94de17-9e3c-42f9-be80-e0c97ef7933d" providerId="ADAL" clId="{6477B1F7-21C5-4D11-A190-6AA12FACDA81}" dt="2026-04-02T17:43:38.555" v="2155" actId="962"/>
        <pc:sldMkLst>
          <pc:docMk/>
          <pc:sldMk cId="2203582021" sldId="2147481785"/>
        </pc:sldMkLst>
        <pc:spChg chg="mod">
          <ac:chgData name="Aubrie Koenig" userId="5e94de17-9e3c-42f9-be80-e0c97ef7933d" providerId="ADAL" clId="{6477B1F7-21C5-4D11-A190-6AA12FACDA81}" dt="2026-04-02T17:43:38.555" v="2155" actId="962"/>
          <ac:spMkLst>
            <pc:docMk/>
            <pc:sldMk cId="2203582021" sldId="2147481785"/>
            <ac:spMk id="6" creationId="{C137CECB-D64F-604C-D6DB-62C7B2D1080B}"/>
          </ac:spMkLst>
        </pc:spChg>
        <pc:spChg chg="del mod">
          <ac:chgData name="Aubrie Koenig" userId="5e94de17-9e3c-42f9-be80-e0c97ef7933d" providerId="ADAL" clId="{6477B1F7-21C5-4D11-A190-6AA12FACDA81}" dt="2026-04-02T17:06:48.797" v="2075" actId="478"/>
          <ac:spMkLst>
            <pc:docMk/>
            <pc:sldMk cId="2203582021" sldId="2147481785"/>
            <ac:spMk id="7" creationId="{576217CB-3E68-87D6-53F8-3BB928BC44CD}"/>
          </ac:spMkLst>
        </pc:spChg>
      </pc:sldChg>
      <pc:sldChg chg="modSp mod">
        <pc:chgData name="Aubrie Koenig" userId="5e94de17-9e3c-42f9-be80-e0c97ef7933d" providerId="ADAL" clId="{6477B1F7-21C5-4D11-A190-6AA12FACDA81}" dt="2026-04-02T16:01:08.364" v="365" actId="13244"/>
        <pc:sldMkLst>
          <pc:docMk/>
          <pc:sldMk cId="1657667401" sldId="2147481786"/>
        </pc:sldMkLst>
        <pc:spChg chg="ord">
          <ac:chgData name="Aubrie Koenig" userId="5e94de17-9e3c-42f9-be80-e0c97ef7933d" providerId="ADAL" clId="{6477B1F7-21C5-4D11-A190-6AA12FACDA81}" dt="2026-04-02T16:01:08.364" v="365" actId="13244"/>
          <ac:spMkLst>
            <pc:docMk/>
            <pc:sldMk cId="1657667401" sldId="2147481786"/>
            <ac:spMk id="3" creationId="{2286698E-B37A-A774-4C24-F484BA413B1D}"/>
          </ac:spMkLst>
        </pc:spChg>
        <pc:spChg chg="mod">
          <ac:chgData name="Aubrie Koenig" userId="5e94de17-9e3c-42f9-be80-e0c97ef7933d" providerId="ADAL" clId="{6477B1F7-21C5-4D11-A190-6AA12FACDA81}" dt="2026-04-01T20:46:13.082" v="27" actId="20577"/>
          <ac:spMkLst>
            <pc:docMk/>
            <pc:sldMk cId="1657667401" sldId="2147481786"/>
            <ac:spMk id="4" creationId="{8F87028B-C10A-DA08-C660-163869615185}"/>
          </ac:spMkLst>
        </pc:spChg>
      </pc:sldChg>
      <pc:sldChg chg="addSp modSp mod modAnim">
        <pc:chgData name="Aubrie Koenig" userId="5e94de17-9e3c-42f9-be80-e0c97ef7933d" providerId="ADAL" clId="{6477B1F7-21C5-4D11-A190-6AA12FACDA81}" dt="2026-04-02T16:04:30.589" v="862" actId="962"/>
        <pc:sldMkLst>
          <pc:docMk/>
          <pc:sldMk cId="894672122" sldId="2147481787"/>
        </pc:sldMkLst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4" creationId="{E3A12EF8-B2B9-2C95-DB07-03F56B26F35A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5" creationId="{DDE54742-A184-D6DE-7CBD-B7C19B755C4A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7" creationId="{D6629F08-8A73-3757-B0EC-9C2583709894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8" creationId="{9F7A2FF4-476E-8566-FCFF-C85F24ABB141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9" creationId="{0FE0C96A-E74D-DCCD-31D6-357F761469AC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10" creationId="{BCD13770-4CE0-7893-1B3F-729910F7071F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11" creationId="{D6D7AB25-CDC9-CDF3-42F5-030CD2CFDD0C}"/>
          </ac:spMkLst>
        </pc:spChg>
        <pc:spChg chg="mod">
          <ac:chgData name="Aubrie Koenig" userId="5e94de17-9e3c-42f9-be80-e0c97ef7933d" providerId="ADAL" clId="{6477B1F7-21C5-4D11-A190-6AA12FACDA81}" dt="2026-04-02T16:03:11.811" v="659" actId="164"/>
          <ac:spMkLst>
            <pc:docMk/>
            <pc:sldMk cId="894672122" sldId="2147481787"/>
            <ac:spMk id="12" creationId="{F4075516-707E-D0B7-9D63-DC770B49F6FE}"/>
          </ac:spMkLst>
        </pc:spChg>
        <pc:spChg chg="mod">
          <ac:chgData name="Aubrie Koenig" userId="5e94de17-9e3c-42f9-be80-e0c97ef7933d" providerId="ADAL" clId="{6477B1F7-21C5-4D11-A190-6AA12FACDA81}" dt="2026-04-02T16:03:24.561" v="660" actId="164"/>
          <ac:spMkLst>
            <pc:docMk/>
            <pc:sldMk cId="894672122" sldId="2147481787"/>
            <ac:spMk id="13" creationId="{3E85A7CE-EC19-DFFA-43DC-ECE94C90D628}"/>
          </ac:spMkLst>
        </pc:spChg>
        <pc:spChg chg="mod">
          <ac:chgData name="Aubrie Koenig" userId="5e94de17-9e3c-42f9-be80-e0c97ef7933d" providerId="ADAL" clId="{6477B1F7-21C5-4D11-A190-6AA12FACDA81}" dt="2026-04-02T16:03:24.561" v="660" actId="164"/>
          <ac:spMkLst>
            <pc:docMk/>
            <pc:sldMk cId="894672122" sldId="2147481787"/>
            <ac:spMk id="14" creationId="{C66A78F9-A360-415C-8291-34FAFC496AF8}"/>
          </ac:spMkLst>
        </pc:spChg>
        <pc:grpChg chg="add mod">
          <ac:chgData name="Aubrie Koenig" userId="5e94de17-9e3c-42f9-be80-e0c97ef7933d" providerId="ADAL" clId="{6477B1F7-21C5-4D11-A190-6AA12FACDA81}" dt="2026-04-02T16:03:24.561" v="660" actId="164"/>
          <ac:grpSpMkLst>
            <pc:docMk/>
            <pc:sldMk cId="894672122" sldId="2147481787"/>
            <ac:grpSpMk id="15" creationId="{958F0156-5B89-A4A9-21B9-627BD12C7572}"/>
          </ac:grpSpMkLst>
        </pc:grpChg>
        <pc:grpChg chg="add mod">
          <ac:chgData name="Aubrie Koenig" userId="5e94de17-9e3c-42f9-be80-e0c97ef7933d" providerId="ADAL" clId="{6477B1F7-21C5-4D11-A190-6AA12FACDA81}" dt="2026-04-02T16:04:30.589" v="862" actId="962"/>
          <ac:grpSpMkLst>
            <pc:docMk/>
            <pc:sldMk cId="894672122" sldId="2147481787"/>
            <ac:grpSpMk id="16" creationId="{A231777F-EFB4-4EF1-35D9-C02F16B0794C}"/>
          </ac:grpSpMkLst>
        </pc:grpChg>
        <pc:picChg chg="mod">
          <ac:chgData name="Aubrie Koenig" userId="5e94de17-9e3c-42f9-be80-e0c97ef7933d" providerId="ADAL" clId="{6477B1F7-21C5-4D11-A190-6AA12FACDA81}" dt="2026-04-02T16:03:11.811" v="659" actId="164"/>
          <ac:picMkLst>
            <pc:docMk/>
            <pc:sldMk cId="894672122" sldId="2147481787"/>
            <ac:picMk id="3" creationId="{B686F03D-8412-F5C2-77F2-C8AFFB81021D}"/>
          </ac:picMkLst>
        </pc:picChg>
      </pc:sldChg>
      <pc:sldChg chg="addSp modSp mod">
        <pc:chgData name="Aubrie Koenig" userId="5e94de17-9e3c-42f9-be80-e0c97ef7933d" providerId="ADAL" clId="{6477B1F7-21C5-4D11-A190-6AA12FACDA81}" dt="2026-04-02T17:25:57.330" v="2100" actId="962"/>
        <pc:sldMkLst>
          <pc:docMk/>
          <pc:sldMk cId="3447606785" sldId="2147481788"/>
        </pc:sldMkLst>
        <pc:spChg chg="mod">
          <ac:chgData name="Aubrie Koenig" userId="5e94de17-9e3c-42f9-be80-e0c97ef7933d" providerId="ADAL" clId="{6477B1F7-21C5-4D11-A190-6AA12FACDA81}" dt="2026-04-01T20:49:03.165" v="65" actId="20577"/>
          <ac:spMkLst>
            <pc:docMk/>
            <pc:sldMk cId="3447606785" sldId="2147481788"/>
            <ac:spMk id="6" creationId="{F4DAA920-5C23-AEFE-6866-F8E16FCAB6FE}"/>
          </ac:spMkLst>
        </pc:spChg>
        <pc:grpChg chg="add mod">
          <ac:chgData name="Aubrie Koenig" userId="5e94de17-9e3c-42f9-be80-e0c97ef7933d" providerId="ADAL" clId="{6477B1F7-21C5-4D11-A190-6AA12FACDA81}" dt="2026-04-02T17:25:57.330" v="2100" actId="962"/>
          <ac:grpSpMkLst>
            <pc:docMk/>
            <pc:sldMk cId="3447606785" sldId="2147481788"/>
            <ac:grpSpMk id="4" creationId="{4166B7FE-4B21-BB1A-3657-2BD7B3849BC8}"/>
          </ac:grpSpMkLst>
        </pc:grpChg>
        <pc:grpChg chg="mod">
          <ac:chgData name="Aubrie Koenig" userId="5e94de17-9e3c-42f9-be80-e0c97ef7933d" providerId="ADAL" clId="{6477B1F7-21C5-4D11-A190-6AA12FACDA81}" dt="2026-04-02T17:23:24.224" v="2095" actId="164"/>
          <ac:grpSpMkLst>
            <pc:docMk/>
            <pc:sldMk cId="3447606785" sldId="2147481788"/>
            <ac:grpSpMk id="9" creationId="{1E067D33-B670-EE01-F76C-4DEDC04908A2}"/>
          </ac:grpSpMkLst>
        </pc:grpChg>
        <pc:grpChg chg="mod">
          <ac:chgData name="Aubrie Koenig" userId="5e94de17-9e3c-42f9-be80-e0c97ef7933d" providerId="ADAL" clId="{6477B1F7-21C5-4D11-A190-6AA12FACDA81}" dt="2026-04-02T17:23:24.224" v="2095" actId="164"/>
          <ac:grpSpMkLst>
            <pc:docMk/>
            <pc:sldMk cId="3447606785" sldId="2147481788"/>
            <ac:grpSpMk id="17" creationId="{F83B9849-3BDF-923D-5C05-5C45941A2DA1}"/>
          </ac:grpSpMkLst>
        </pc:grpChg>
        <pc:picChg chg="mod">
          <ac:chgData name="Aubrie Koenig" userId="5e94de17-9e3c-42f9-be80-e0c97ef7933d" providerId="ADAL" clId="{6477B1F7-21C5-4D11-A190-6AA12FACDA81}" dt="2026-04-02T17:23:24.224" v="2095" actId="164"/>
          <ac:picMkLst>
            <pc:docMk/>
            <pc:sldMk cId="3447606785" sldId="2147481788"/>
            <ac:picMk id="3" creationId="{A462DDC3-DB02-8B8F-EA60-843F6431D935}"/>
          </ac:picMkLst>
        </pc:picChg>
        <pc:inkChg chg="mod">
          <ac:chgData name="Aubrie Koenig" userId="5e94de17-9e3c-42f9-be80-e0c97ef7933d" providerId="ADAL" clId="{6477B1F7-21C5-4D11-A190-6AA12FACDA81}" dt="2026-04-02T17:23:24.224" v="2095" actId="164"/>
          <ac:inkMkLst>
            <pc:docMk/>
            <pc:sldMk cId="3447606785" sldId="2147481788"/>
            <ac:inkMk id="11" creationId="{4AE5EAD8-3609-CED6-5EA0-109E837B7BB9}"/>
          </ac:inkMkLst>
        </pc:inkChg>
        <pc:inkChg chg="mod">
          <ac:chgData name="Aubrie Koenig" userId="5e94de17-9e3c-42f9-be80-e0c97ef7933d" providerId="ADAL" clId="{6477B1F7-21C5-4D11-A190-6AA12FACDA81}" dt="2026-04-02T17:23:24.224" v="2095" actId="164"/>
          <ac:inkMkLst>
            <pc:docMk/>
            <pc:sldMk cId="3447606785" sldId="2147481788"/>
            <ac:inkMk id="13" creationId="{4B0DEF43-2286-475E-FBA8-1232693219CE}"/>
          </ac:inkMkLst>
        </pc:inkChg>
        <pc:inkChg chg="mod">
          <ac:chgData name="Aubrie Koenig" userId="5e94de17-9e3c-42f9-be80-e0c97ef7933d" providerId="ADAL" clId="{6477B1F7-21C5-4D11-A190-6AA12FACDA81}" dt="2026-04-02T17:23:24.224" v="2095" actId="164"/>
          <ac:inkMkLst>
            <pc:docMk/>
            <pc:sldMk cId="3447606785" sldId="2147481788"/>
            <ac:inkMk id="14" creationId="{686BE50E-81D8-0315-D056-E0520886DD7A}"/>
          </ac:inkMkLst>
        </pc:inkChg>
        <pc:inkChg chg="mod">
          <ac:chgData name="Aubrie Koenig" userId="5e94de17-9e3c-42f9-be80-e0c97ef7933d" providerId="ADAL" clId="{6477B1F7-21C5-4D11-A190-6AA12FACDA81}" dt="2026-04-02T17:23:24.224" v="2095" actId="164"/>
          <ac:inkMkLst>
            <pc:docMk/>
            <pc:sldMk cId="3447606785" sldId="2147481788"/>
            <ac:inkMk id="18" creationId="{11E1B2C7-EDC0-5FD9-D8DB-54AA3515B1EB}"/>
          </ac:inkMkLst>
        </pc:inkChg>
        <pc:inkChg chg="mod">
          <ac:chgData name="Aubrie Koenig" userId="5e94de17-9e3c-42f9-be80-e0c97ef7933d" providerId="ADAL" clId="{6477B1F7-21C5-4D11-A190-6AA12FACDA81}" dt="2026-04-02T17:23:24.224" v="2095" actId="164"/>
          <ac:inkMkLst>
            <pc:docMk/>
            <pc:sldMk cId="3447606785" sldId="2147481788"/>
            <ac:inkMk id="20" creationId="{6394E61D-9FEC-6BB8-D282-AE828C35BE3A}"/>
          </ac:inkMkLst>
        </pc:inkChg>
      </pc:sldChg>
      <pc:sldChg chg="modSp">
        <pc:chgData name="Aubrie Koenig" userId="5e94de17-9e3c-42f9-be80-e0c97ef7933d" providerId="ADAL" clId="{6477B1F7-21C5-4D11-A190-6AA12FACDA81}" dt="2026-04-02T17:43:20.965" v="2154" actId="962"/>
        <pc:sldMkLst>
          <pc:docMk/>
          <pc:sldMk cId="3546128656" sldId="2147481789"/>
        </pc:sldMkLst>
        <pc:picChg chg="mod">
          <ac:chgData name="Aubrie Koenig" userId="5e94de17-9e3c-42f9-be80-e0c97ef7933d" providerId="ADAL" clId="{6477B1F7-21C5-4D11-A190-6AA12FACDA81}" dt="2026-04-02T17:43:20.965" v="2154" actId="962"/>
          <ac:picMkLst>
            <pc:docMk/>
            <pc:sldMk cId="3546128656" sldId="2147481789"/>
            <ac:picMk id="5" creationId="{E4AF82FF-1BB1-9283-1019-3F3173102159}"/>
          </ac:picMkLst>
        </pc:picChg>
        <pc:picChg chg="mod">
          <ac:chgData name="Aubrie Koenig" userId="5e94de17-9e3c-42f9-be80-e0c97ef7933d" providerId="ADAL" clId="{6477B1F7-21C5-4D11-A190-6AA12FACDA81}" dt="2026-04-02T17:43:20.167" v="2153" actId="962"/>
          <ac:picMkLst>
            <pc:docMk/>
            <pc:sldMk cId="3546128656" sldId="2147481789"/>
            <ac:picMk id="2050" creationId="{90011134-5200-4D6A-B460-F0A663014386}"/>
          </ac:picMkLst>
        </pc:picChg>
      </pc:sldChg>
      <pc:sldChg chg="modSp mod">
        <pc:chgData name="Aubrie Koenig" userId="5e94de17-9e3c-42f9-be80-e0c97ef7933d" providerId="ADAL" clId="{6477B1F7-21C5-4D11-A190-6AA12FACDA81}" dt="2026-04-02T14:51:31.528" v="221" actId="962"/>
        <pc:sldMkLst>
          <pc:docMk/>
          <pc:sldMk cId="167938478" sldId="2147481791"/>
        </pc:sldMkLst>
        <pc:picChg chg="mod">
          <ac:chgData name="Aubrie Koenig" userId="5e94de17-9e3c-42f9-be80-e0c97ef7933d" providerId="ADAL" clId="{6477B1F7-21C5-4D11-A190-6AA12FACDA81}" dt="2026-04-02T14:51:31.528" v="221" actId="962"/>
          <ac:picMkLst>
            <pc:docMk/>
            <pc:sldMk cId="167938478" sldId="2147481791"/>
            <ac:picMk id="3" creationId="{3FDE427E-5D90-166A-467E-9F2288333FF2}"/>
          </ac:picMkLst>
        </pc:picChg>
      </pc:sldChg>
      <pc:sldChg chg="modSp mod">
        <pc:chgData name="Aubrie Koenig" userId="5e94de17-9e3c-42f9-be80-e0c97ef7933d" providerId="ADAL" clId="{6477B1F7-21C5-4D11-A190-6AA12FACDA81}" dt="2026-04-02T17:44:18.356" v="2160" actId="962"/>
        <pc:sldMkLst>
          <pc:docMk/>
          <pc:sldMk cId="3521309271" sldId="2147481793"/>
        </pc:sldMkLst>
        <pc:picChg chg="mod">
          <ac:chgData name="Aubrie Koenig" userId="5e94de17-9e3c-42f9-be80-e0c97ef7933d" providerId="ADAL" clId="{6477B1F7-21C5-4D11-A190-6AA12FACDA81}" dt="2026-04-02T17:44:18.356" v="2160" actId="962"/>
          <ac:picMkLst>
            <pc:docMk/>
            <pc:sldMk cId="3521309271" sldId="2147481793"/>
            <ac:picMk id="5" creationId="{3EA18580-A6BD-7EE7-DE9B-FDB15A9EFF40}"/>
          </ac:picMkLst>
        </pc:picChg>
      </pc:sldChg>
      <pc:sldChg chg="modSp mod">
        <pc:chgData name="Aubrie Koenig" userId="5e94de17-9e3c-42f9-be80-e0c97ef7933d" providerId="ADAL" clId="{6477B1F7-21C5-4D11-A190-6AA12FACDA81}" dt="2026-04-02T15:04:46.938" v="229" actId="962"/>
        <pc:sldMkLst>
          <pc:docMk/>
          <pc:sldMk cId="1067582977" sldId="2147481794"/>
        </pc:sldMkLst>
        <pc:spChg chg="mod">
          <ac:chgData name="Aubrie Koenig" userId="5e94de17-9e3c-42f9-be80-e0c97ef7933d" providerId="ADAL" clId="{6477B1F7-21C5-4D11-A190-6AA12FACDA81}" dt="2026-04-02T15:04:39.219" v="228" actId="962"/>
          <ac:spMkLst>
            <pc:docMk/>
            <pc:sldMk cId="1067582977" sldId="2147481794"/>
            <ac:spMk id="2" creationId="{7C6BFF2C-A7B9-9C04-9EF1-D72D95544ECE}"/>
          </ac:spMkLst>
        </pc:spChg>
        <pc:spChg chg="mod">
          <ac:chgData name="Aubrie Koenig" userId="5e94de17-9e3c-42f9-be80-e0c97ef7933d" providerId="ADAL" clId="{6477B1F7-21C5-4D11-A190-6AA12FACDA81}" dt="2026-04-02T15:04:46.938" v="229" actId="962"/>
          <ac:spMkLst>
            <pc:docMk/>
            <pc:sldMk cId="1067582977" sldId="2147481794"/>
            <ac:spMk id="3" creationId="{3959F05F-ECFA-1599-8446-B2AA04C42AE7}"/>
          </ac:spMkLst>
        </pc:spChg>
        <pc:spChg chg="mod">
          <ac:chgData name="Aubrie Koenig" userId="5e94de17-9e3c-42f9-be80-e0c97ef7933d" providerId="ADAL" clId="{6477B1F7-21C5-4D11-A190-6AA12FACDA81}" dt="2026-04-01T20:46:53.193" v="29" actId="1076"/>
          <ac:spMkLst>
            <pc:docMk/>
            <pc:sldMk cId="1067582977" sldId="2147481794"/>
            <ac:spMk id="53" creationId="{A955D913-48A9-909C-A322-DBF3F3B97A72}"/>
          </ac:spMkLst>
        </pc:spChg>
        <pc:spChg chg="mod">
          <ac:chgData name="Aubrie Koenig" userId="5e94de17-9e3c-42f9-be80-e0c97ef7933d" providerId="ADAL" clId="{6477B1F7-21C5-4D11-A190-6AA12FACDA81}" dt="2026-04-01T20:46:57.973" v="30" actId="1076"/>
          <ac:spMkLst>
            <pc:docMk/>
            <pc:sldMk cId="1067582977" sldId="2147481794"/>
            <ac:spMk id="54" creationId="{0B2C3B78-0449-FA69-2917-8201CEF7D2A5}"/>
          </ac:spMkLst>
        </pc:spChg>
        <pc:spChg chg="mod">
          <ac:chgData name="Aubrie Koenig" userId="5e94de17-9e3c-42f9-be80-e0c97ef7933d" providerId="ADAL" clId="{6477B1F7-21C5-4D11-A190-6AA12FACDA81}" dt="2026-04-01T20:46:50.228" v="28" actId="1076"/>
          <ac:spMkLst>
            <pc:docMk/>
            <pc:sldMk cId="1067582977" sldId="2147481794"/>
            <ac:spMk id="55" creationId="{27EA54C0-30D9-E076-B0B0-0FD4FE8F26D9}"/>
          </ac:spMkLst>
        </pc:spChg>
        <pc:spChg chg="mod">
          <ac:chgData name="Aubrie Koenig" userId="5e94de17-9e3c-42f9-be80-e0c97ef7933d" providerId="ADAL" clId="{6477B1F7-21C5-4D11-A190-6AA12FACDA81}" dt="2026-04-01T20:47:02.005" v="31" actId="1076"/>
          <ac:spMkLst>
            <pc:docMk/>
            <pc:sldMk cId="1067582977" sldId="2147481794"/>
            <ac:spMk id="56" creationId="{40593F45-7225-5D6F-9C33-9A5F3EEAAD13}"/>
          </ac:spMkLst>
        </pc:spChg>
        <pc:grpChg chg="mod">
          <ac:chgData name="Aubrie Koenig" userId="5e94de17-9e3c-42f9-be80-e0c97ef7933d" providerId="ADAL" clId="{6477B1F7-21C5-4D11-A190-6AA12FACDA81}" dt="2026-04-02T15:03:51.765" v="227" actId="962"/>
          <ac:grpSpMkLst>
            <pc:docMk/>
            <pc:sldMk cId="1067582977" sldId="2147481794"/>
            <ac:grpSpMk id="43" creationId="{6D8C9641-8251-6DBF-98BF-8A7101090F41}"/>
          </ac:grpSpMkLst>
        </pc:grpChg>
        <pc:cxnChg chg="mod">
          <ac:chgData name="Aubrie Koenig" userId="5e94de17-9e3c-42f9-be80-e0c97ef7933d" providerId="ADAL" clId="{6477B1F7-21C5-4D11-A190-6AA12FACDA81}" dt="2026-04-01T20:47:05.592" v="32" actId="14100"/>
          <ac:cxnSpMkLst>
            <pc:docMk/>
            <pc:sldMk cId="1067582977" sldId="2147481794"/>
            <ac:cxnSpMk id="63" creationId="{224DD6CF-A7E2-717A-414A-2BDD3F1D572F}"/>
          </ac:cxnSpMkLst>
        </pc:cxnChg>
      </pc:sldChg>
      <pc:sldChg chg="modSp mod">
        <pc:chgData name="Aubrie Koenig" userId="5e94de17-9e3c-42f9-be80-e0c97ef7933d" providerId="ADAL" clId="{6477B1F7-21C5-4D11-A190-6AA12FACDA81}" dt="2026-04-02T17:46:03.757" v="2165" actId="113"/>
        <pc:sldMkLst>
          <pc:docMk/>
          <pc:sldMk cId="2082004144" sldId="2147481795"/>
        </pc:sldMkLst>
        <pc:spChg chg="mod">
          <ac:chgData name="Aubrie Koenig" userId="5e94de17-9e3c-42f9-be80-e0c97ef7933d" providerId="ADAL" clId="{6477B1F7-21C5-4D11-A190-6AA12FACDA81}" dt="2026-04-02T17:46:03.757" v="2165" actId="113"/>
          <ac:spMkLst>
            <pc:docMk/>
            <pc:sldMk cId="2082004144" sldId="2147481795"/>
            <ac:spMk id="3" creationId="{68BF4AE7-5936-E41E-6A3B-39709343132B}"/>
          </ac:spMkLst>
        </pc:spChg>
        <pc:picChg chg="mod">
          <ac:chgData name="Aubrie Koenig" userId="5e94de17-9e3c-42f9-be80-e0c97ef7933d" providerId="ADAL" clId="{6477B1F7-21C5-4D11-A190-6AA12FACDA81}" dt="2026-04-02T17:28:19.932" v="2102" actId="962"/>
          <ac:picMkLst>
            <pc:docMk/>
            <pc:sldMk cId="2082004144" sldId="2147481795"/>
            <ac:picMk id="7" creationId="{6699BBAC-4274-D5D6-D83F-AA40421AFB36}"/>
          </ac:picMkLst>
        </pc:picChg>
      </pc:sldChg>
      <pc:sldChg chg="modSp mod">
        <pc:chgData name="Aubrie Koenig" userId="5e94de17-9e3c-42f9-be80-e0c97ef7933d" providerId="ADAL" clId="{6477B1F7-21C5-4D11-A190-6AA12FACDA81}" dt="2026-04-02T17:31:00.641" v="2122" actId="962"/>
        <pc:sldMkLst>
          <pc:docMk/>
          <pc:sldMk cId="834779542" sldId="2147481796"/>
        </pc:sldMkLst>
        <pc:spChg chg="mod">
          <ac:chgData name="Aubrie Koenig" userId="5e94de17-9e3c-42f9-be80-e0c97ef7933d" providerId="ADAL" clId="{6477B1F7-21C5-4D11-A190-6AA12FACDA81}" dt="2026-04-02T17:30:16.573" v="2120" actId="14100"/>
          <ac:spMkLst>
            <pc:docMk/>
            <pc:sldMk cId="834779542" sldId="2147481796"/>
            <ac:spMk id="3" creationId="{289B4CA6-42F3-EF72-837D-757231C64BBD}"/>
          </ac:spMkLst>
        </pc:spChg>
        <pc:picChg chg="mod">
          <ac:chgData name="Aubrie Koenig" userId="5e94de17-9e3c-42f9-be80-e0c97ef7933d" providerId="ADAL" clId="{6477B1F7-21C5-4D11-A190-6AA12FACDA81}" dt="2026-04-02T17:31:00.641" v="2122" actId="962"/>
          <ac:picMkLst>
            <pc:docMk/>
            <pc:sldMk cId="834779542" sldId="2147481796"/>
            <ac:picMk id="6" creationId="{56BEA261-E7E5-7D4B-92CE-F8F916E788EE}"/>
          </ac:picMkLst>
        </pc:picChg>
      </pc:sldChg>
      <pc:sldChg chg="delSp modSp mod">
        <pc:chgData name="Aubrie Koenig" userId="5e94de17-9e3c-42f9-be80-e0c97ef7933d" providerId="ADAL" clId="{6477B1F7-21C5-4D11-A190-6AA12FACDA81}" dt="2026-04-02T17:47:25.576" v="2175" actId="1076"/>
        <pc:sldMkLst>
          <pc:docMk/>
          <pc:sldMk cId="1584190922" sldId="2147481797"/>
        </pc:sldMkLst>
        <pc:spChg chg="ord">
          <ac:chgData name="Aubrie Koenig" userId="5e94de17-9e3c-42f9-be80-e0c97ef7933d" providerId="ADAL" clId="{6477B1F7-21C5-4D11-A190-6AA12FACDA81}" dt="2026-04-02T17:47:08.431" v="2170" actId="13244"/>
          <ac:spMkLst>
            <pc:docMk/>
            <pc:sldMk cId="1584190922" sldId="2147481797"/>
            <ac:spMk id="8" creationId="{E015F2AE-3229-7408-9E22-6116D524C5EA}"/>
          </ac:spMkLst>
        </pc:spChg>
        <pc:spChg chg="mod ord">
          <ac:chgData name="Aubrie Koenig" userId="5e94de17-9e3c-42f9-be80-e0c97ef7933d" providerId="ADAL" clId="{6477B1F7-21C5-4D11-A190-6AA12FACDA81}" dt="2026-04-02T17:47:17.959" v="2173" actId="1076"/>
          <ac:spMkLst>
            <pc:docMk/>
            <pc:sldMk cId="1584190922" sldId="2147481797"/>
            <ac:spMk id="11" creationId="{A28F56D1-BC2E-483C-0154-DCF9BFB1409F}"/>
          </ac:spMkLst>
        </pc:spChg>
        <pc:spChg chg="del mod">
          <ac:chgData name="Aubrie Koenig" userId="5e94de17-9e3c-42f9-be80-e0c97ef7933d" providerId="ADAL" clId="{6477B1F7-21C5-4D11-A190-6AA12FACDA81}" dt="2026-04-01T20:51:34.126" v="90"/>
          <ac:spMkLst>
            <pc:docMk/>
            <pc:sldMk cId="1584190922" sldId="2147481797"/>
            <ac:spMk id="15" creationId="{8B050BF4-5F39-A31D-C425-DF61BDF17328}"/>
          </ac:spMkLst>
        </pc:spChg>
        <pc:picChg chg="mod">
          <ac:chgData name="Aubrie Koenig" userId="5e94de17-9e3c-42f9-be80-e0c97ef7933d" providerId="ADAL" clId="{6477B1F7-21C5-4D11-A190-6AA12FACDA81}" dt="2026-04-02T17:47:25.576" v="2175" actId="1076"/>
          <ac:picMkLst>
            <pc:docMk/>
            <pc:sldMk cId="1584190922" sldId="2147481797"/>
            <ac:picMk id="7" creationId="{F4BD84AF-C9AC-744F-A396-DB6ED034A3B8}"/>
          </ac:picMkLst>
        </pc:picChg>
      </pc:sldChg>
      <pc:sldChg chg="modSp mod">
        <pc:chgData name="Aubrie Koenig" userId="5e94de17-9e3c-42f9-be80-e0c97ef7933d" providerId="ADAL" clId="{6477B1F7-21C5-4D11-A190-6AA12FACDA81}" dt="2026-04-02T17:47:59.613" v="2180" actId="13244"/>
        <pc:sldMkLst>
          <pc:docMk/>
          <pc:sldMk cId="3526747127" sldId="2147481798"/>
        </pc:sldMkLst>
        <pc:spChg chg="mod ord">
          <ac:chgData name="Aubrie Koenig" userId="5e94de17-9e3c-42f9-be80-e0c97ef7933d" providerId="ADAL" clId="{6477B1F7-21C5-4D11-A190-6AA12FACDA81}" dt="2026-04-02T17:47:59.613" v="2180" actId="13244"/>
          <ac:spMkLst>
            <pc:docMk/>
            <pc:sldMk cId="3526747127" sldId="2147481798"/>
            <ac:spMk id="7" creationId="{761E96F9-0C74-DAE3-B93F-3086AA3671A4}"/>
          </ac:spMkLst>
        </pc:spChg>
        <pc:spChg chg="ord">
          <ac:chgData name="Aubrie Koenig" userId="5e94de17-9e3c-42f9-be80-e0c97ef7933d" providerId="ADAL" clId="{6477B1F7-21C5-4D11-A190-6AA12FACDA81}" dt="2026-04-02T17:47:55.293" v="2179" actId="13244"/>
          <ac:spMkLst>
            <pc:docMk/>
            <pc:sldMk cId="3526747127" sldId="2147481798"/>
            <ac:spMk id="8" creationId="{437F57D4-1C28-E560-96B9-9B81F6F9974D}"/>
          </ac:spMkLst>
        </pc:spChg>
        <pc:picChg chg="mod">
          <ac:chgData name="Aubrie Koenig" userId="5e94de17-9e3c-42f9-be80-e0c97ef7933d" providerId="ADAL" clId="{6477B1F7-21C5-4D11-A190-6AA12FACDA81}" dt="2026-04-02T17:34:18.962" v="2128" actId="962"/>
          <ac:picMkLst>
            <pc:docMk/>
            <pc:sldMk cId="3526747127" sldId="2147481798"/>
            <ac:picMk id="5" creationId="{770352A5-1852-413D-5765-306E614117B2}"/>
          </ac:picMkLst>
        </pc:picChg>
      </pc:sldChg>
      <pc:sldChg chg="modSp mod">
        <pc:chgData name="Aubrie Koenig" userId="5e94de17-9e3c-42f9-be80-e0c97ef7933d" providerId="ADAL" clId="{6477B1F7-21C5-4D11-A190-6AA12FACDA81}" dt="2026-04-01T20:47:14.759" v="33" actId="113"/>
        <pc:sldMkLst>
          <pc:docMk/>
          <pc:sldMk cId="3017408219" sldId="2147481799"/>
        </pc:sldMkLst>
        <pc:spChg chg="mod">
          <ac:chgData name="Aubrie Koenig" userId="5e94de17-9e3c-42f9-be80-e0c97ef7933d" providerId="ADAL" clId="{6477B1F7-21C5-4D11-A190-6AA12FACDA81}" dt="2026-04-01T20:47:14.759" v="33" actId="113"/>
          <ac:spMkLst>
            <pc:docMk/>
            <pc:sldMk cId="3017408219" sldId="2147481799"/>
            <ac:spMk id="4" creationId="{3A24F354-9612-E3CE-6B0B-F02D50086FD5}"/>
          </ac:spMkLst>
        </pc:spChg>
      </pc:sldChg>
      <pc:sldChg chg="delSp modSp mod">
        <pc:chgData name="Aubrie Koenig" userId="5e94de17-9e3c-42f9-be80-e0c97ef7933d" providerId="ADAL" clId="{6477B1F7-21C5-4D11-A190-6AA12FACDA81}" dt="2026-04-02T17:48:23.691" v="2181" actId="13244"/>
        <pc:sldMkLst>
          <pc:docMk/>
          <pc:sldMk cId="2924546156" sldId="2147481800"/>
        </pc:sldMkLst>
        <pc:spChg chg="del mod">
          <ac:chgData name="Aubrie Koenig" userId="5e94de17-9e3c-42f9-be80-e0c97ef7933d" providerId="ADAL" clId="{6477B1F7-21C5-4D11-A190-6AA12FACDA81}" dt="2026-04-01T20:55:46.074" v="190"/>
          <ac:spMkLst>
            <pc:docMk/>
            <pc:sldMk cId="2924546156" sldId="2147481800"/>
            <ac:spMk id="7" creationId="{99423919-C412-E91F-10C4-1206C9EEB097}"/>
          </ac:spMkLst>
        </pc:spChg>
        <pc:spChg chg="mod">
          <ac:chgData name="Aubrie Koenig" userId="5e94de17-9e3c-42f9-be80-e0c97ef7933d" providerId="ADAL" clId="{6477B1F7-21C5-4D11-A190-6AA12FACDA81}" dt="2026-04-01T20:55:44.612" v="188" actId="20577"/>
          <ac:spMkLst>
            <pc:docMk/>
            <pc:sldMk cId="2924546156" sldId="2147481800"/>
            <ac:spMk id="9" creationId="{7C05DE0F-69AD-F6FF-C402-AA5A585A43E4}"/>
          </ac:spMkLst>
        </pc:spChg>
        <pc:picChg chg="mod ord">
          <ac:chgData name="Aubrie Koenig" userId="5e94de17-9e3c-42f9-be80-e0c97ef7933d" providerId="ADAL" clId="{6477B1F7-21C5-4D11-A190-6AA12FACDA81}" dt="2026-04-02T17:48:23.691" v="2181" actId="13244"/>
          <ac:picMkLst>
            <pc:docMk/>
            <pc:sldMk cId="2924546156" sldId="2147481800"/>
            <ac:picMk id="5" creationId="{B5C628D6-FA01-6909-B8E2-FAE50888DD97}"/>
          </ac:picMkLst>
        </pc:picChg>
      </pc:sldChg>
      <pc:sldChg chg="modSp mod">
        <pc:chgData name="Aubrie Koenig" userId="5e94de17-9e3c-42f9-be80-e0c97ef7933d" providerId="ADAL" clId="{6477B1F7-21C5-4D11-A190-6AA12FACDA81}" dt="2026-04-02T15:58:40.162" v="362" actId="962"/>
        <pc:sldMkLst>
          <pc:docMk/>
          <pc:sldMk cId="4163935091" sldId="2147481801"/>
        </pc:sldMkLst>
        <pc:picChg chg="mod">
          <ac:chgData name="Aubrie Koenig" userId="5e94de17-9e3c-42f9-be80-e0c97ef7933d" providerId="ADAL" clId="{6477B1F7-21C5-4D11-A190-6AA12FACDA81}" dt="2026-04-02T15:58:40.162" v="362" actId="962"/>
          <ac:picMkLst>
            <pc:docMk/>
            <pc:sldMk cId="4163935091" sldId="2147481801"/>
            <ac:picMk id="4" creationId="{F5FA75E6-C716-6719-4997-7AC694C7FC70}"/>
          </ac:picMkLst>
        </pc:picChg>
      </pc:sldChg>
      <pc:sldChg chg="addSp delSp modSp mod">
        <pc:chgData name="Aubrie Koenig" userId="5e94de17-9e3c-42f9-be80-e0c97ef7933d" providerId="ADAL" clId="{6477B1F7-21C5-4D11-A190-6AA12FACDA81}" dt="2026-04-02T17:48:51.216" v="2183" actId="13244"/>
        <pc:sldMkLst>
          <pc:docMk/>
          <pc:sldMk cId="311402050" sldId="2147481802"/>
        </pc:sldMkLst>
        <pc:spChg chg="mod">
          <ac:chgData name="Aubrie Koenig" userId="5e94de17-9e3c-42f9-be80-e0c97ef7933d" providerId="ADAL" clId="{6477B1F7-21C5-4D11-A190-6AA12FACDA81}" dt="2026-04-02T16:06:57.165" v="1375" actId="20577"/>
          <ac:spMkLst>
            <pc:docMk/>
            <pc:sldMk cId="311402050" sldId="2147481802"/>
            <ac:spMk id="5" creationId="{C600B81E-CCCF-B58F-D27F-56A3B0118F52}"/>
          </ac:spMkLst>
        </pc:spChg>
        <pc:spChg chg="mod">
          <ac:chgData name="Aubrie Koenig" userId="5e94de17-9e3c-42f9-be80-e0c97ef7933d" providerId="ADAL" clId="{6477B1F7-21C5-4D11-A190-6AA12FACDA81}" dt="2026-04-02T16:06:19.927" v="1366" actId="164"/>
          <ac:spMkLst>
            <pc:docMk/>
            <pc:sldMk cId="311402050" sldId="2147481802"/>
            <ac:spMk id="11" creationId="{62DD50AE-16F9-6C96-56F2-B94738863825}"/>
          </ac:spMkLst>
        </pc:spChg>
        <pc:spChg chg="mod topLvl">
          <ac:chgData name="Aubrie Koenig" userId="5e94de17-9e3c-42f9-be80-e0c97ef7933d" providerId="ADAL" clId="{6477B1F7-21C5-4D11-A190-6AA12FACDA81}" dt="2026-04-02T16:08:02.314" v="1514" actId="164"/>
          <ac:spMkLst>
            <pc:docMk/>
            <pc:sldMk cId="311402050" sldId="2147481802"/>
            <ac:spMk id="13" creationId="{CEF21876-4237-7948-D46D-BF3489522423}"/>
          </ac:spMkLst>
        </pc:spChg>
        <pc:grpChg chg="add del mod">
          <ac:chgData name="Aubrie Koenig" userId="5e94de17-9e3c-42f9-be80-e0c97ef7933d" providerId="ADAL" clId="{6477B1F7-21C5-4D11-A190-6AA12FACDA81}" dt="2026-04-02T16:07:57.300" v="1513" actId="165"/>
          <ac:grpSpMkLst>
            <pc:docMk/>
            <pc:sldMk cId="311402050" sldId="2147481802"/>
            <ac:grpSpMk id="3" creationId="{5C9AD093-841E-E08F-6903-32F0F85BB8EF}"/>
          </ac:grpSpMkLst>
        </pc:grpChg>
        <pc:grpChg chg="add mod">
          <ac:chgData name="Aubrie Koenig" userId="5e94de17-9e3c-42f9-be80-e0c97ef7933d" providerId="ADAL" clId="{6477B1F7-21C5-4D11-A190-6AA12FACDA81}" dt="2026-04-02T16:06:21.730" v="1367" actId="164"/>
          <ac:grpSpMkLst>
            <pc:docMk/>
            <pc:sldMk cId="311402050" sldId="2147481802"/>
            <ac:grpSpMk id="4" creationId="{6A42A4DC-3EE9-7DEA-B9FD-BDDE68EC638B}"/>
          </ac:grpSpMkLst>
        </pc:grpChg>
        <pc:grpChg chg="add mod ord">
          <ac:chgData name="Aubrie Koenig" userId="5e94de17-9e3c-42f9-be80-e0c97ef7933d" providerId="ADAL" clId="{6477B1F7-21C5-4D11-A190-6AA12FACDA81}" dt="2026-04-02T17:48:51.216" v="2183" actId="13244"/>
          <ac:grpSpMkLst>
            <pc:docMk/>
            <pc:sldMk cId="311402050" sldId="2147481802"/>
            <ac:grpSpMk id="7" creationId="{4CC3355D-4ED4-1432-9A5F-CAFC1C2BAC64}"/>
          </ac:grpSpMkLst>
        </pc:grpChg>
        <pc:grpChg chg="add mod">
          <ac:chgData name="Aubrie Koenig" userId="5e94de17-9e3c-42f9-be80-e0c97ef7933d" providerId="ADAL" clId="{6477B1F7-21C5-4D11-A190-6AA12FACDA81}" dt="2026-04-02T16:08:30.169" v="1692" actId="962"/>
          <ac:grpSpMkLst>
            <pc:docMk/>
            <pc:sldMk cId="311402050" sldId="2147481802"/>
            <ac:grpSpMk id="8" creationId="{B1BF214D-05B7-1039-E332-549E87C483CE}"/>
          </ac:grpSpMkLst>
        </pc:grpChg>
        <pc:picChg chg="mod">
          <ac:chgData name="Aubrie Koenig" userId="5e94de17-9e3c-42f9-be80-e0c97ef7933d" providerId="ADAL" clId="{6477B1F7-21C5-4D11-A190-6AA12FACDA81}" dt="2026-04-02T16:06:19.927" v="1366" actId="164"/>
          <ac:picMkLst>
            <pc:docMk/>
            <pc:sldMk cId="311402050" sldId="2147481802"/>
            <ac:picMk id="6" creationId="{743F62C7-E36A-CE67-0EC6-1EAC59E5448B}"/>
          </ac:picMkLst>
        </pc:picChg>
        <pc:picChg chg="mod topLvl">
          <ac:chgData name="Aubrie Koenig" userId="5e94de17-9e3c-42f9-be80-e0c97ef7933d" providerId="ADAL" clId="{6477B1F7-21C5-4D11-A190-6AA12FACDA81}" dt="2026-04-02T16:08:02.314" v="1514" actId="164"/>
          <ac:picMkLst>
            <pc:docMk/>
            <pc:sldMk cId="311402050" sldId="2147481802"/>
            <ac:picMk id="12" creationId="{B5D9AE58-8B38-C9C9-EC03-D162B767A0FA}"/>
          </ac:picMkLst>
        </pc:picChg>
        <pc:picChg chg="mod">
          <ac:chgData name="Aubrie Koenig" userId="5e94de17-9e3c-42f9-be80-e0c97ef7933d" providerId="ADAL" clId="{6477B1F7-21C5-4D11-A190-6AA12FACDA81}" dt="2026-04-02T16:06:21.730" v="1367" actId="164"/>
          <ac:picMkLst>
            <pc:docMk/>
            <pc:sldMk cId="311402050" sldId="2147481802"/>
            <ac:picMk id="21" creationId="{A836F183-F394-174D-2238-2E9258192E3B}"/>
          </ac:picMkLst>
        </pc:picChg>
        <pc:picChg chg="mod topLvl">
          <ac:chgData name="Aubrie Koenig" userId="5e94de17-9e3c-42f9-be80-e0c97ef7933d" providerId="ADAL" clId="{6477B1F7-21C5-4D11-A190-6AA12FACDA81}" dt="2026-04-02T16:08:02.314" v="1514" actId="164"/>
          <ac:picMkLst>
            <pc:docMk/>
            <pc:sldMk cId="311402050" sldId="2147481802"/>
            <ac:picMk id="25" creationId="{577B9275-168E-5709-FEA8-CFE8162D2298}"/>
          </ac:picMkLst>
        </pc:picChg>
        <pc:cxnChg chg="mod topLvl">
          <ac:chgData name="Aubrie Koenig" userId="5e94de17-9e3c-42f9-be80-e0c97ef7933d" providerId="ADAL" clId="{6477B1F7-21C5-4D11-A190-6AA12FACDA81}" dt="2026-04-02T16:08:02.314" v="1514" actId="164"/>
          <ac:cxnSpMkLst>
            <pc:docMk/>
            <pc:sldMk cId="311402050" sldId="2147481802"/>
            <ac:cxnSpMk id="15" creationId="{CD8FA9D6-4FB8-891C-B44A-5A22C9F8A4E4}"/>
          </ac:cxnSpMkLst>
        </pc:cxnChg>
        <pc:cxnChg chg="mod">
          <ac:chgData name="Aubrie Koenig" userId="5e94de17-9e3c-42f9-be80-e0c97ef7933d" providerId="ADAL" clId="{6477B1F7-21C5-4D11-A190-6AA12FACDA81}" dt="2026-04-02T16:06:19.927" v="1366" actId="164"/>
          <ac:cxnSpMkLst>
            <pc:docMk/>
            <pc:sldMk cId="311402050" sldId="2147481802"/>
            <ac:cxnSpMk id="16" creationId="{ED825433-B676-5FA6-B298-476D6D7EE453}"/>
          </ac:cxnSpMkLst>
        </pc:cxnChg>
      </pc:sldChg>
      <pc:sldChg chg="addSp modSp mod">
        <pc:chgData name="Aubrie Koenig" userId="5e94de17-9e3c-42f9-be80-e0c97ef7933d" providerId="ADAL" clId="{6477B1F7-21C5-4D11-A190-6AA12FACDA81}" dt="2026-04-02T17:49:56.903" v="2190" actId="13244"/>
        <pc:sldMkLst>
          <pc:docMk/>
          <pc:sldMk cId="3006037715" sldId="2147481803"/>
        </pc:sldMkLst>
        <pc:spChg chg="mod ord">
          <ac:chgData name="Aubrie Koenig" userId="5e94de17-9e3c-42f9-be80-e0c97ef7933d" providerId="ADAL" clId="{6477B1F7-21C5-4D11-A190-6AA12FACDA81}" dt="2026-04-02T17:49:56.903" v="2190" actId="13244"/>
          <ac:spMkLst>
            <pc:docMk/>
            <pc:sldMk cId="3006037715" sldId="2147481803"/>
            <ac:spMk id="12" creationId="{27B5ABF1-5C0E-5CB6-4DCB-79673F0EC910}"/>
          </ac:spMkLst>
        </pc:spChg>
        <pc:spChg chg="mod">
          <ac:chgData name="Aubrie Koenig" userId="5e94de17-9e3c-42f9-be80-e0c97ef7933d" providerId="ADAL" clId="{6477B1F7-21C5-4D11-A190-6AA12FACDA81}" dt="2026-04-02T17:05:15.064" v="2071" actId="164"/>
          <ac:spMkLst>
            <pc:docMk/>
            <pc:sldMk cId="3006037715" sldId="2147481803"/>
            <ac:spMk id="14" creationId="{122758CE-3820-60AF-4506-884E03A3F80E}"/>
          </ac:spMkLst>
        </pc:spChg>
        <pc:spChg chg="mod">
          <ac:chgData name="Aubrie Koenig" userId="5e94de17-9e3c-42f9-be80-e0c97ef7933d" providerId="ADAL" clId="{6477B1F7-21C5-4D11-A190-6AA12FACDA81}" dt="2026-04-02T17:24:54.137" v="2097" actId="164"/>
          <ac:spMkLst>
            <pc:docMk/>
            <pc:sldMk cId="3006037715" sldId="2147481803"/>
            <ac:spMk id="21" creationId="{36B18EAD-F241-CFD8-860D-7912A956A772}"/>
          </ac:spMkLst>
        </pc:spChg>
        <pc:grpChg chg="add mod">
          <ac:chgData name="Aubrie Koenig" userId="5e94de17-9e3c-42f9-be80-e0c97ef7933d" providerId="ADAL" clId="{6477B1F7-21C5-4D11-A190-6AA12FACDA81}" dt="2026-04-02T17:39:01.235" v="2138" actId="962"/>
          <ac:grpSpMkLst>
            <pc:docMk/>
            <pc:sldMk cId="3006037715" sldId="2147481803"/>
            <ac:grpSpMk id="3" creationId="{7B0604A9-85C6-0FD2-F40E-E5A76C800B71}"/>
          </ac:grpSpMkLst>
        </pc:grpChg>
        <pc:grpChg chg="add mod">
          <ac:chgData name="Aubrie Koenig" userId="5e94de17-9e3c-42f9-be80-e0c97ef7933d" providerId="ADAL" clId="{6477B1F7-21C5-4D11-A190-6AA12FACDA81}" dt="2026-04-02T17:39:12.837" v="2141" actId="962"/>
          <ac:grpSpMkLst>
            <pc:docMk/>
            <pc:sldMk cId="3006037715" sldId="2147481803"/>
            <ac:grpSpMk id="4" creationId="{59ACE6E6-D2F3-E20E-5B60-AC1A42E30BC1}"/>
          </ac:grpSpMkLst>
        </pc:grpChg>
        <pc:picChg chg="mod">
          <ac:chgData name="Aubrie Koenig" userId="5e94de17-9e3c-42f9-be80-e0c97ef7933d" providerId="ADAL" clId="{6477B1F7-21C5-4D11-A190-6AA12FACDA81}" dt="2026-04-02T17:37:52.751" v="2134" actId="962"/>
          <ac:picMkLst>
            <pc:docMk/>
            <pc:sldMk cId="3006037715" sldId="2147481803"/>
            <ac:picMk id="5" creationId="{CF0F46D6-7D97-0FC6-2AB8-F3C47691E1FE}"/>
          </ac:picMkLst>
        </pc:picChg>
        <pc:picChg chg="mod">
          <ac:chgData name="Aubrie Koenig" userId="5e94de17-9e3c-42f9-be80-e0c97ef7933d" providerId="ADAL" clId="{6477B1F7-21C5-4D11-A190-6AA12FACDA81}" dt="2026-04-02T17:24:54.137" v="2097" actId="164"/>
          <ac:picMkLst>
            <pc:docMk/>
            <pc:sldMk cId="3006037715" sldId="2147481803"/>
            <ac:picMk id="8" creationId="{154C90CB-F2C7-2287-F2B8-24BE012F71CD}"/>
          </ac:picMkLst>
        </pc:picChg>
        <pc:picChg chg="mod">
          <ac:chgData name="Aubrie Koenig" userId="5e94de17-9e3c-42f9-be80-e0c97ef7933d" providerId="ADAL" clId="{6477B1F7-21C5-4D11-A190-6AA12FACDA81}" dt="2026-04-02T17:05:15.064" v="2071" actId="164"/>
          <ac:picMkLst>
            <pc:docMk/>
            <pc:sldMk cId="3006037715" sldId="2147481803"/>
            <ac:picMk id="11" creationId="{8EC37B79-D1BC-E688-72B9-956CCBE8A015}"/>
          </ac:picMkLst>
        </pc:picChg>
        <pc:cxnChg chg="mod">
          <ac:chgData name="Aubrie Koenig" userId="5e94de17-9e3c-42f9-be80-e0c97ef7933d" providerId="ADAL" clId="{6477B1F7-21C5-4D11-A190-6AA12FACDA81}" dt="2026-04-02T17:05:15.064" v="2071" actId="164"/>
          <ac:cxnSpMkLst>
            <pc:docMk/>
            <pc:sldMk cId="3006037715" sldId="2147481803"/>
            <ac:cxnSpMk id="15" creationId="{8D5662C2-9122-0AE7-0415-D7578C1B0CB1}"/>
          </ac:cxnSpMkLst>
        </pc:cxnChg>
      </pc:sldChg>
      <pc:sldChg chg="addSp modSp mod">
        <pc:chgData name="Aubrie Koenig" userId="5e94de17-9e3c-42f9-be80-e0c97ef7933d" providerId="ADAL" clId="{6477B1F7-21C5-4D11-A190-6AA12FACDA81}" dt="2026-04-02T17:50:24.026" v="2193" actId="13244"/>
        <pc:sldMkLst>
          <pc:docMk/>
          <pc:sldMk cId="3674894820" sldId="2147481804"/>
        </pc:sldMkLst>
        <pc:spChg chg="mod">
          <ac:chgData name="Aubrie Koenig" userId="5e94de17-9e3c-42f9-be80-e0c97ef7933d" providerId="ADAL" clId="{6477B1F7-21C5-4D11-A190-6AA12FACDA81}" dt="2026-04-02T16:09:45.423" v="2012" actId="164"/>
          <ac:spMkLst>
            <pc:docMk/>
            <pc:sldMk cId="3674894820" sldId="2147481804"/>
            <ac:spMk id="3" creationId="{078B17CA-0FFE-9DDC-455F-2CBEDC42EB66}"/>
          </ac:spMkLst>
        </pc:spChg>
        <pc:spChg chg="mod ord">
          <ac:chgData name="Aubrie Koenig" userId="5e94de17-9e3c-42f9-be80-e0c97ef7933d" providerId="ADAL" clId="{6477B1F7-21C5-4D11-A190-6AA12FACDA81}" dt="2026-04-02T17:50:11.226" v="2191" actId="13244"/>
          <ac:spMkLst>
            <pc:docMk/>
            <pc:sldMk cId="3674894820" sldId="2147481804"/>
            <ac:spMk id="7" creationId="{9A17BBEE-BE8B-9077-0097-50381071DC6C}"/>
          </ac:spMkLst>
        </pc:spChg>
        <pc:spChg chg="mod">
          <ac:chgData name="Aubrie Koenig" userId="5e94de17-9e3c-42f9-be80-e0c97ef7933d" providerId="ADAL" clId="{6477B1F7-21C5-4D11-A190-6AA12FACDA81}" dt="2026-04-02T16:09:45.423" v="2012" actId="164"/>
          <ac:spMkLst>
            <pc:docMk/>
            <pc:sldMk cId="3674894820" sldId="2147481804"/>
            <ac:spMk id="9" creationId="{39E99F61-2BF1-5EB5-EFB0-209C82AA62ED}"/>
          </ac:spMkLst>
        </pc:spChg>
        <pc:spChg chg="mod">
          <ac:chgData name="Aubrie Koenig" userId="5e94de17-9e3c-42f9-be80-e0c97ef7933d" providerId="ADAL" clId="{6477B1F7-21C5-4D11-A190-6AA12FACDA81}" dt="2026-04-02T16:09:45.423" v="2012" actId="164"/>
          <ac:spMkLst>
            <pc:docMk/>
            <pc:sldMk cId="3674894820" sldId="2147481804"/>
            <ac:spMk id="11" creationId="{05A488D8-6344-04B9-8759-6F2105B466EC}"/>
          </ac:spMkLst>
        </pc:spChg>
        <pc:grpChg chg="add mod">
          <ac:chgData name="Aubrie Koenig" userId="5e94de17-9e3c-42f9-be80-e0c97ef7933d" providerId="ADAL" clId="{6477B1F7-21C5-4D11-A190-6AA12FACDA81}" dt="2026-04-02T17:39:17.535" v="2142" actId="164"/>
          <ac:grpSpMkLst>
            <pc:docMk/>
            <pc:sldMk cId="3674894820" sldId="2147481804"/>
            <ac:grpSpMk id="4" creationId="{17D9DC4E-27DA-6915-6CDF-483F6FA87124}"/>
          </ac:grpSpMkLst>
        </pc:grpChg>
        <pc:grpChg chg="add mod">
          <ac:chgData name="Aubrie Koenig" userId="5e94de17-9e3c-42f9-be80-e0c97ef7933d" providerId="ADAL" clId="{6477B1F7-21C5-4D11-A190-6AA12FACDA81}" dt="2026-04-02T17:39:17.535" v="2142" actId="164"/>
          <ac:grpSpMkLst>
            <pc:docMk/>
            <pc:sldMk cId="3674894820" sldId="2147481804"/>
            <ac:grpSpMk id="10" creationId="{26720369-CEB2-4B2B-4B3E-24C091B78EC9}"/>
          </ac:grpSpMkLst>
        </pc:grpChg>
        <pc:grpChg chg="add mod ord">
          <ac:chgData name="Aubrie Koenig" userId="5e94de17-9e3c-42f9-be80-e0c97ef7933d" providerId="ADAL" clId="{6477B1F7-21C5-4D11-A190-6AA12FACDA81}" dt="2026-04-02T17:50:24.026" v="2193" actId="13244"/>
          <ac:grpSpMkLst>
            <pc:docMk/>
            <pc:sldMk cId="3674894820" sldId="2147481804"/>
            <ac:grpSpMk id="12" creationId="{4DA683EA-5C5D-C3F8-FFCD-99E00BB21760}"/>
          </ac:grpSpMkLst>
        </pc:grpChg>
        <pc:picChg chg="mod">
          <ac:chgData name="Aubrie Koenig" userId="5e94de17-9e3c-42f9-be80-e0c97ef7933d" providerId="ADAL" clId="{6477B1F7-21C5-4D11-A190-6AA12FACDA81}" dt="2026-04-02T17:40:27.176" v="2144" actId="962"/>
          <ac:picMkLst>
            <pc:docMk/>
            <pc:sldMk cId="3674894820" sldId="2147481804"/>
            <ac:picMk id="6" creationId="{C5C806C3-C691-5022-D559-67B3E1F6B441}"/>
          </ac:picMkLst>
        </pc:picChg>
        <pc:cxnChg chg="mod">
          <ac:chgData name="Aubrie Koenig" userId="5e94de17-9e3c-42f9-be80-e0c97ef7933d" providerId="ADAL" clId="{6477B1F7-21C5-4D11-A190-6AA12FACDA81}" dt="2026-04-02T16:09:45.423" v="2012" actId="164"/>
          <ac:cxnSpMkLst>
            <pc:docMk/>
            <pc:sldMk cId="3674894820" sldId="2147481804"/>
            <ac:cxnSpMk id="5" creationId="{9AE9906D-261F-7A70-3510-24871E9DD540}"/>
          </ac:cxnSpMkLst>
        </pc:cxnChg>
        <pc:cxnChg chg="mod">
          <ac:chgData name="Aubrie Koenig" userId="5e94de17-9e3c-42f9-be80-e0c97ef7933d" providerId="ADAL" clId="{6477B1F7-21C5-4D11-A190-6AA12FACDA81}" dt="2026-04-02T16:09:40.610" v="2011" actId="164"/>
          <ac:cxnSpMkLst>
            <pc:docMk/>
            <pc:sldMk cId="3674894820" sldId="2147481804"/>
            <ac:cxnSpMk id="8" creationId="{F7020D8E-3743-0F26-AF23-F823448C5306}"/>
          </ac:cxnSpMkLst>
        </pc:cxnChg>
        <pc:cxnChg chg="mod">
          <ac:chgData name="Aubrie Koenig" userId="5e94de17-9e3c-42f9-be80-e0c97ef7933d" providerId="ADAL" clId="{6477B1F7-21C5-4D11-A190-6AA12FACDA81}" dt="2026-04-02T16:09:45.423" v="2012" actId="164"/>
          <ac:cxnSpMkLst>
            <pc:docMk/>
            <pc:sldMk cId="3674894820" sldId="2147481804"/>
            <ac:cxnSpMk id="13" creationId="{B0FB4CBE-7772-B038-6770-887419172B5A}"/>
          </ac:cxnSpMkLst>
        </pc:cxnChg>
        <pc:cxnChg chg="mod">
          <ac:chgData name="Aubrie Koenig" userId="5e94de17-9e3c-42f9-be80-e0c97ef7933d" providerId="ADAL" clId="{6477B1F7-21C5-4D11-A190-6AA12FACDA81}" dt="2026-04-02T16:09:40.610" v="2011" actId="164"/>
          <ac:cxnSpMkLst>
            <pc:docMk/>
            <pc:sldMk cId="3674894820" sldId="2147481804"/>
            <ac:cxnSpMk id="14" creationId="{AD34A69C-5081-4CA0-D62D-F7BFD95A19CB}"/>
          </ac:cxnSpMkLst>
        </pc:cxnChg>
        <pc:cxnChg chg="mod">
          <ac:chgData name="Aubrie Koenig" userId="5e94de17-9e3c-42f9-be80-e0c97ef7933d" providerId="ADAL" clId="{6477B1F7-21C5-4D11-A190-6AA12FACDA81}" dt="2026-04-02T16:09:40.610" v="2011" actId="164"/>
          <ac:cxnSpMkLst>
            <pc:docMk/>
            <pc:sldMk cId="3674894820" sldId="2147481804"/>
            <ac:cxnSpMk id="15" creationId="{AAEE4537-A7C3-E7E2-D063-79EA796A3EA2}"/>
          </ac:cxnSpMkLst>
        </pc:cxnChg>
        <pc:cxnChg chg="mod">
          <ac:chgData name="Aubrie Koenig" userId="5e94de17-9e3c-42f9-be80-e0c97ef7933d" providerId="ADAL" clId="{6477B1F7-21C5-4D11-A190-6AA12FACDA81}" dt="2026-04-02T16:09:40.610" v="2011" actId="164"/>
          <ac:cxnSpMkLst>
            <pc:docMk/>
            <pc:sldMk cId="3674894820" sldId="2147481804"/>
            <ac:cxnSpMk id="16" creationId="{0C0D8A8A-E863-7D81-6689-01EAB24EA0EA}"/>
          </ac:cxnSpMkLst>
        </pc:cxnChg>
        <pc:cxnChg chg="mod">
          <ac:chgData name="Aubrie Koenig" userId="5e94de17-9e3c-42f9-be80-e0c97ef7933d" providerId="ADAL" clId="{6477B1F7-21C5-4D11-A190-6AA12FACDA81}" dt="2026-04-02T16:09:40.610" v="2011" actId="164"/>
          <ac:cxnSpMkLst>
            <pc:docMk/>
            <pc:sldMk cId="3674894820" sldId="2147481804"/>
            <ac:cxnSpMk id="17" creationId="{468EA139-55CF-8D1E-B926-C533DACCBF05}"/>
          </ac:cxnSpMkLst>
        </pc:cxnChg>
        <pc:cxnChg chg="mod">
          <ac:chgData name="Aubrie Koenig" userId="5e94de17-9e3c-42f9-be80-e0c97ef7933d" providerId="ADAL" clId="{6477B1F7-21C5-4D11-A190-6AA12FACDA81}" dt="2026-04-02T16:09:40.610" v="2011" actId="164"/>
          <ac:cxnSpMkLst>
            <pc:docMk/>
            <pc:sldMk cId="3674894820" sldId="2147481804"/>
            <ac:cxnSpMk id="23" creationId="{46831456-8618-FDB0-7E36-1EE0A9A7DB5E}"/>
          </ac:cxnSpMkLst>
        </pc:cxnChg>
      </pc:sldChg>
      <pc:sldChg chg="modSp mod">
        <pc:chgData name="Aubrie Koenig" userId="5e94de17-9e3c-42f9-be80-e0c97ef7933d" providerId="ADAL" clId="{6477B1F7-21C5-4D11-A190-6AA12FACDA81}" dt="2026-04-02T15:58:14.404" v="360" actId="962"/>
        <pc:sldMkLst>
          <pc:docMk/>
          <pc:sldMk cId="1592122242" sldId="2147481805"/>
        </pc:sldMkLst>
        <pc:picChg chg="mod">
          <ac:chgData name="Aubrie Koenig" userId="5e94de17-9e3c-42f9-be80-e0c97ef7933d" providerId="ADAL" clId="{6477B1F7-21C5-4D11-A190-6AA12FACDA81}" dt="2026-04-02T15:58:14.404" v="360" actId="962"/>
          <ac:picMkLst>
            <pc:docMk/>
            <pc:sldMk cId="1592122242" sldId="2147481805"/>
            <ac:picMk id="4" creationId="{5561B84B-84E2-6AFB-DAB0-2B5DA9627DF1}"/>
          </ac:picMkLst>
        </pc:picChg>
      </pc:sldChg>
      <pc:sldChg chg="modSp mod">
        <pc:chgData name="Aubrie Koenig" userId="5e94de17-9e3c-42f9-be80-e0c97ef7933d" providerId="ADAL" clId="{6477B1F7-21C5-4D11-A190-6AA12FACDA81}" dt="2026-04-02T17:20:23.421" v="2080" actId="962"/>
        <pc:sldMkLst>
          <pc:docMk/>
          <pc:sldMk cId="3066208205" sldId="2147481806"/>
        </pc:sldMkLst>
        <pc:spChg chg="mod">
          <ac:chgData name="Aubrie Koenig" userId="5e94de17-9e3c-42f9-be80-e0c97ef7933d" providerId="ADAL" clId="{6477B1F7-21C5-4D11-A190-6AA12FACDA81}" dt="2026-04-01T20:47:45.442" v="37" actId="20577"/>
          <ac:spMkLst>
            <pc:docMk/>
            <pc:sldMk cId="3066208205" sldId="2147481806"/>
            <ac:spMk id="5" creationId="{07DC045E-F734-B9ED-FEC5-59DBBE0E4DD7}"/>
          </ac:spMkLst>
        </pc:spChg>
        <pc:spChg chg="mod">
          <ac:chgData name="Aubrie Koenig" userId="5e94de17-9e3c-42f9-be80-e0c97ef7933d" providerId="ADAL" clId="{6477B1F7-21C5-4D11-A190-6AA12FACDA81}" dt="2026-04-01T20:47:59.784" v="44" actId="20577"/>
          <ac:spMkLst>
            <pc:docMk/>
            <pc:sldMk cId="3066208205" sldId="2147481806"/>
            <ac:spMk id="8" creationId="{D8113BD3-0322-3643-A299-44AE8A70519A}"/>
          </ac:spMkLst>
        </pc:spChg>
        <pc:spChg chg="mod">
          <ac:chgData name="Aubrie Koenig" userId="5e94de17-9e3c-42f9-be80-e0c97ef7933d" providerId="ADAL" clId="{6477B1F7-21C5-4D11-A190-6AA12FACDA81}" dt="2026-04-01T20:47:29.494" v="35" actId="115"/>
          <ac:spMkLst>
            <pc:docMk/>
            <pc:sldMk cId="3066208205" sldId="2147481806"/>
            <ac:spMk id="9" creationId="{164FB3A8-0D66-E3A1-F8F3-DDD8A8D830C6}"/>
          </ac:spMkLst>
        </pc:spChg>
        <pc:spChg chg="mod">
          <ac:chgData name="Aubrie Koenig" userId="5e94de17-9e3c-42f9-be80-e0c97ef7933d" providerId="ADAL" clId="{6477B1F7-21C5-4D11-A190-6AA12FACDA81}" dt="2026-04-01T20:47:27.265" v="34" actId="115"/>
          <ac:spMkLst>
            <pc:docMk/>
            <pc:sldMk cId="3066208205" sldId="2147481806"/>
            <ac:spMk id="11" creationId="{EC58561B-348B-9977-BDC6-EE2EDA6A0E85}"/>
          </ac:spMkLst>
        </pc:spChg>
        <pc:grpChg chg="mod">
          <ac:chgData name="Aubrie Koenig" userId="5e94de17-9e3c-42f9-be80-e0c97ef7933d" providerId="ADAL" clId="{6477B1F7-21C5-4D11-A190-6AA12FACDA81}" dt="2026-04-02T17:20:23.421" v="2080" actId="962"/>
          <ac:grpSpMkLst>
            <pc:docMk/>
            <pc:sldMk cId="3066208205" sldId="2147481806"/>
            <ac:grpSpMk id="4" creationId="{17B844DF-D37E-5C1A-3735-BF5059F966C7}"/>
          </ac:grpSpMkLst>
        </pc:grpChg>
      </pc:sldChg>
      <pc:sldChg chg="modSp mod">
        <pc:chgData name="Aubrie Koenig" userId="5e94de17-9e3c-42f9-be80-e0c97ef7933d" providerId="ADAL" clId="{6477B1F7-21C5-4D11-A190-6AA12FACDA81}" dt="2026-04-02T17:36:28.968" v="2130" actId="962"/>
        <pc:sldMkLst>
          <pc:docMk/>
          <pc:sldMk cId="3470759333" sldId="2147481807"/>
        </pc:sldMkLst>
        <pc:grpChg chg="mod">
          <ac:chgData name="Aubrie Koenig" userId="5e94de17-9e3c-42f9-be80-e0c97ef7933d" providerId="ADAL" clId="{6477B1F7-21C5-4D11-A190-6AA12FACDA81}" dt="2026-04-02T17:36:28.968" v="2130" actId="962"/>
          <ac:grpSpMkLst>
            <pc:docMk/>
            <pc:sldMk cId="3470759333" sldId="2147481807"/>
            <ac:grpSpMk id="4" creationId="{E0BA53F5-D649-46ED-AFC5-81AFCBDEAFA3}"/>
          </ac:grpSpMkLst>
        </pc:grpChg>
        <pc:cxnChg chg="mod">
          <ac:chgData name="Aubrie Koenig" userId="5e94de17-9e3c-42f9-be80-e0c97ef7933d" providerId="ADAL" clId="{6477B1F7-21C5-4D11-A190-6AA12FACDA81}" dt="2026-04-02T16:01:34.546" v="367" actId="962"/>
          <ac:cxnSpMkLst>
            <pc:docMk/>
            <pc:sldMk cId="3470759333" sldId="2147481807"/>
            <ac:cxnSpMk id="27" creationId="{4BE7F3B7-70B3-F585-0D3E-91986DA7693E}"/>
          </ac:cxnSpMkLst>
        </pc:cxnChg>
      </pc:sldChg>
      <pc:sldChg chg="delSp modSp mod">
        <pc:chgData name="Aubrie Koenig" userId="5e94de17-9e3c-42f9-be80-e0c97ef7933d" providerId="ADAL" clId="{6477B1F7-21C5-4D11-A190-6AA12FACDA81}" dt="2026-04-02T17:48:34.612" v="2182" actId="13244"/>
        <pc:sldMkLst>
          <pc:docMk/>
          <pc:sldMk cId="924860467" sldId="2147481808"/>
        </pc:sldMkLst>
        <pc:spChg chg="del mod">
          <ac:chgData name="Aubrie Koenig" userId="5e94de17-9e3c-42f9-be80-e0c97ef7933d" providerId="ADAL" clId="{6477B1F7-21C5-4D11-A190-6AA12FACDA81}" dt="2026-04-01T20:54:42.818" v="156" actId="478"/>
          <ac:spMkLst>
            <pc:docMk/>
            <pc:sldMk cId="924860467" sldId="2147481808"/>
            <ac:spMk id="13" creationId="{120594AC-0EB9-6662-2AAB-BEF0DDF2F9C5}"/>
          </ac:spMkLst>
        </pc:spChg>
        <pc:spChg chg="mod">
          <ac:chgData name="Aubrie Koenig" userId="5e94de17-9e3c-42f9-be80-e0c97ef7933d" providerId="ADAL" clId="{6477B1F7-21C5-4D11-A190-6AA12FACDA81}" dt="2026-04-01T20:55:54.707" v="191" actId="20577"/>
          <ac:spMkLst>
            <pc:docMk/>
            <pc:sldMk cId="924860467" sldId="2147481808"/>
            <ac:spMk id="15" creationId="{F3DC164C-E5F5-B320-B5B9-B8027DF1E8FB}"/>
          </ac:spMkLst>
        </pc:spChg>
        <pc:picChg chg="mod ord">
          <ac:chgData name="Aubrie Koenig" userId="5e94de17-9e3c-42f9-be80-e0c97ef7933d" providerId="ADAL" clId="{6477B1F7-21C5-4D11-A190-6AA12FACDA81}" dt="2026-04-02T17:48:34.612" v="2182" actId="13244"/>
          <ac:picMkLst>
            <pc:docMk/>
            <pc:sldMk cId="924860467" sldId="2147481808"/>
            <ac:picMk id="11" creationId="{707EB285-8713-8980-0F1B-FCA92F94ED91}"/>
          </ac:picMkLst>
        </pc:picChg>
      </pc:sldChg>
      <pc:sldChg chg="delSp modSp mod">
        <pc:chgData name="Aubrie Koenig" userId="5e94de17-9e3c-42f9-be80-e0c97ef7933d" providerId="ADAL" clId="{6477B1F7-21C5-4D11-A190-6AA12FACDA81}" dt="2026-04-02T17:47:41.483" v="2178" actId="13244"/>
        <pc:sldMkLst>
          <pc:docMk/>
          <pc:sldMk cId="2132064606" sldId="2147481809"/>
        </pc:sldMkLst>
        <pc:spChg chg="mod ord">
          <ac:chgData name="Aubrie Koenig" userId="5e94de17-9e3c-42f9-be80-e0c97ef7933d" providerId="ADAL" clId="{6477B1F7-21C5-4D11-A190-6AA12FACDA81}" dt="2026-04-02T17:47:41.483" v="2178" actId="13244"/>
          <ac:spMkLst>
            <pc:docMk/>
            <pc:sldMk cId="2132064606" sldId="2147481809"/>
            <ac:spMk id="9" creationId="{1D123A5F-0199-FE01-B209-BC4B05176731}"/>
          </ac:spMkLst>
        </pc:spChg>
        <pc:spChg chg="mod ord">
          <ac:chgData name="Aubrie Koenig" userId="5e94de17-9e3c-42f9-be80-e0c97ef7933d" providerId="ADAL" clId="{6477B1F7-21C5-4D11-A190-6AA12FACDA81}" dt="2026-04-02T17:47:39.911" v="2177" actId="13244"/>
          <ac:spMkLst>
            <pc:docMk/>
            <pc:sldMk cId="2132064606" sldId="2147481809"/>
            <ac:spMk id="13" creationId="{21E72BB0-DE55-F984-8271-4ABCCCE4BC45}"/>
          </ac:spMkLst>
        </pc:spChg>
        <pc:spChg chg="del mod">
          <ac:chgData name="Aubrie Koenig" userId="5e94de17-9e3c-42f9-be80-e0c97ef7933d" providerId="ADAL" clId="{6477B1F7-21C5-4D11-A190-6AA12FACDA81}" dt="2026-04-01T20:52:32.349" v="110"/>
          <ac:spMkLst>
            <pc:docMk/>
            <pc:sldMk cId="2132064606" sldId="2147481809"/>
            <ac:spMk id="15" creationId="{A2A10F7E-9A7D-AF73-BD29-FCB2EAC13639}"/>
          </ac:spMkLst>
        </pc:spChg>
        <pc:picChg chg="mod">
          <ac:chgData name="Aubrie Koenig" userId="5e94de17-9e3c-42f9-be80-e0c97ef7933d" providerId="ADAL" clId="{6477B1F7-21C5-4D11-A190-6AA12FACDA81}" dt="2026-04-02T17:33:05.652" v="2126" actId="962"/>
          <ac:picMkLst>
            <pc:docMk/>
            <pc:sldMk cId="2132064606" sldId="2147481809"/>
            <ac:picMk id="5" creationId="{97CF8EBC-9089-984F-E84C-214E920B420D}"/>
          </ac:picMkLst>
        </pc:picChg>
      </pc:sldChg>
      <pc:sldChg chg="modSp mod">
        <pc:chgData name="Aubrie Koenig" userId="5e94de17-9e3c-42f9-be80-e0c97ef7933d" providerId="ADAL" clId="{6477B1F7-21C5-4D11-A190-6AA12FACDA81}" dt="2026-04-02T17:46:43.239" v="2169" actId="113"/>
        <pc:sldMkLst>
          <pc:docMk/>
          <pc:sldMk cId="2134738656" sldId="2147481810"/>
        </pc:sldMkLst>
        <pc:spChg chg="mod">
          <ac:chgData name="Aubrie Koenig" userId="5e94de17-9e3c-42f9-be80-e0c97ef7933d" providerId="ADAL" clId="{6477B1F7-21C5-4D11-A190-6AA12FACDA81}" dt="2026-04-01T20:50:31.853" v="74" actId="1076"/>
          <ac:spMkLst>
            <pc:docMk/>
            <pc:sldMk cId="2134738656" sldId="2147481810"/>
            <ac:spMk id="2" creationId="{22D4D5DD-65DC-82A9-7ADA-703438DAC938}"/>
          </ac:spMkLst>
        </pc:spChg>
        <pc:spChg chg="mod">
          <ac:chgData name="Aubrie Koenig" userId="5e94de17-9e3c-42f9-be80-e0c97ef7933d" providerId="ADAL" clId="{6477B1F7-21C5-4D11-A190-6AA12FACDA81}" dt="2026-04-02T17:46:43.239" v="2169" actId="113"/>
          <ac:spMkLst>
            <pc:docMk/>
            <pc:sldMk cId="2134738656" sldId="2147481810"/>
            <ac:spMk id="3" creationId="{A4D454E0-E8B3-4BC4-2BC1-723F68A62355}"/>
          </ac:spMkLst>
        </pc:spChg>
        <pc:picChg chg="mod">
          <ac:chgData name="Aubrie Koenig" userId="5e94de17-9e3c-42f9-be80-e0c97ef7933d" providerId="ADAL" clId="{6477B1F7-21C5-4D11-A190-6AA12FACDA81}" dt="2026-04-02T17:29:09.152" v="2104" actId="962"/>
          <ac:picMkLst>
            <pc:docMk/>
            <pc:sldMk cId="2134738656" sldId="2147481810"/>
            <ac:picMk id="7" creationId="{6A43F8D1-0FB8-D97C-272C-EEC4B1C48C77}"/>
          </ac:picMkLst>
        </pc:picChg>
      </pc:sldChg>
      <pc:sldChg chg="modSp mod">
        <pc:chgData name="Aubrie Koenig" userId="5e94de17-9e3c-42f9-be80-e0c97ef7933d" providerId="ADAL" clId="{6477B1F7-21C5-4D11-A190-6AA12FACDA81}" dt="2026-04-02T16:01:16.734" v="366" actId="13244"/>
        <pc:sldMkLst>
          <pc:docMk/>
          <pc:sldMk cId="103277001" sldId="2147481811"/>
        </pc:sldMkLst>
        <pc:spChg chg="ord">
          <ac:chgData name="Aubrie Koenig" userId="5e94de17-9e3c-42f9-be80-e0c97ef7933d" providerId="ADAL" clId="{6477B1F7-21C5-4D11-A190-6AA12FACDA81}" dt="2026-04-02T16:01:16.734" v="366" actId="13244"/>
          <ac:spMkLst>
            <pc:docMk/>
            <pc:sldMk cId="103277001" sldId="2147481811"/>
            <ac:spMk id="4" creationId="{17947C96-0DDA-77D7-151E-290E497DA99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26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24575,'858'0'0,"-811"3"0,65 11 0,-31-3 0,-1 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29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0 138 24575,'56'-3'0,"0"-3"0,62-13 0,-63 9 0,1 1 0,66 0 0,-85 7 0,65-11 0,-37 3 0,69-14 0,-80 12 0,95-6 0,424 16 0,-282 4 0,-219-2-1365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33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24534,'187'2700'0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42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1041 24446,'584'-1041'0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53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56 24575,'43'-2'0,"53"-9"0,-54 5 0,57-1 0,-55 8 0,0-2 0,77-13 0,-62 7 0,0 1 0,0 4 0,73 5 0,-14 0 0,34-4-1365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56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0 474 24575,'4'95'0,"4"-1"0,4 0 0,28 107 0,-21-120 0,43 212 0,-57-272 0,-2-44 0,-2-206 0,17-276 0,36 97 0,-43 364 0,-11 44 0,1-1 0,-1 1 0,0 0 0,0 0 0,0 0 0,0-1 0,0 1 0,1 0 0,-1 0 0,0 0 0,0-1 0,0 1 0,0 0 0,1 0 0,-1 0 0,0 0 0,0 0 0,1-1 0,-1 1 0,0 0 0,0 0 0,0 0 0,1 0 0,-1 0 0,0 0 0,0 0 0,1 0 0,-1 0 0,0 0 0,1 0 0,-1 0 0,0 0 0,0 0 0,1 0 0,-1 0 0,0 0 0,0 0 0,0 0 0,1 1 0,-1-1 0,0 0 0,0 0 0,1 0 0,11 23 0,2 25 0,-3 1 0,-2 0 0,-1 1 0,0 72 0,1-6 0,58 254 0,-59-330 0,1 47 0,3 11 0,-6-78 0,-1-35 0,-1-41 0,57-556 0,-44 483 0,-9 63 0,2-18 0,34-139 0,-31 197 0,-12 26 0,-1 0 0,0-1 0,1 1 0,-1 0 0,1 0 0,-1 0 0,0 0 0,1-1 0,-1 1 0,0 0 0,1 0 0,-1 0 0,1 0 0,-1 0 0,0 0 0,1 0 0,-1 0 0,1 0 0,-1 0 0,0 0 0,1 1 0,-1-1 0,0 0 0,1 0 0,-1 0 0,0 0 0,1 1 0,-1-1 0,0 0 0,1 0 0,-1 0 0,0 1 0,1-1 0,-1 0 0,1 1 0,1 3 0,1 1 0,-1-1 0,1 1 0,-1 0 0,-1-1 0,1 1 0,0 0 0,0 8 0,9 50 0,3 121 0,-16 72 0,-1-110 0,3 315-1365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6:57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24575,'0'9'0,"4"2"0,11 0 0,6-2 0,4-3 0,3-2 0,0-2 0,0-1 0,0-1 0,-1 0 0,-1-1 0,0 1 0,-1-1 0,5 1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7:03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24575,'0'55'0,"2"0"0,12 66 0,-2 16 0,-10-91 0,9 51 0,-3-31 0,-3 1 0,-6 125 0,-1-69 0,0-30 0,4 101 0,11-123 0,-9-54 0,0 1 0,1 29 0,-5 130-1365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17:17:15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1459 24575,'0'-19'0,"0"1"0,2 0 0,0 0 0,5-20 0,-5 32 0,0-1 0,0 1 0,1-1 0,0 1 0,0 0 0,1 0 0,-1 0 0,1 0 0,1 1 0,-1 0 0,1-1 0,0 2 0,10-9 0,127-102 0,-12 22 0,-12 9 0,-83 61 0,0-2 0,-2-1 0,60-58 0,-86 74 0,1-1 0,-2 1 0,1-1 0,6-16 0,-8 16 0,0 0 0,2 0 0,-1 0 0,12-14 0,-4 9 0,0-1 0,-2-1 0,0 0 0,-1 0 0,-1-1 0,-1-1 0,0 0 0,-2 0 0,0 0 0,-1-1 0,-1 0 0,-1 0 0,-1-1 0,-1 1 0,-2-44 0,-2 8 0,-17-95 0,14 97 0,5 52 0,0 0 0,0 0 0,0 0 0,0 0 0,1 0 0,-1 0 0,1 0 0,-1 1 0,1-1 0,0 0 0,0 0 0,0 1 0,1-1 0,-1 1 0,4-5 0,-4 10 0,-1 0 0,1 0 0,-1 1 0,0-1 0,0 0 0,0 0 0,-1 1 0,1-1 0,-2 5 0,-4 12 0,0 0 0,-2-1 0,-1 0 0,0 0 0,-1-1 0,-21 29 0,-92 135 0,85-129 0,22-32 0,2 1 0,-25 46 0,29-48 0,-2-1 0,0-1 0,-1 1 0,-1-2 0,-17 18 0,11-13 0,1 0 0,-16 27 0,-102 153-1365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C1954-B190-8A48-B726-6C8D1730B606}" type="datetimeFigureOut">
              <a:rPr lang="en-VE" smtClean="0"/>
              <a:t>04/02/2026</a:t>
            </a:fld>
            <a:endParaRPr lang="en-V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8DE4-D3C1-9A47-8022-E43917FD018D}" type="slidenum">
              <a:rPr lang="en-VE" smtClean="0"/>
              <a:t>‹#›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9574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658F-3207-187D-B8D2-127A73BF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777C3-2E3E-6268-F66F-6D188D39D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2BED4-9A7D-024C-B444-2DDB91C10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43C73-28B1-CEBE-5B06-75156C872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E680C-A028-419F-AD6C-078FEF2B8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3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18DE4-D3C1-9A47-8022-E43917FD018D}" type="slidenum">
              <a:rPr lang="en-VE" smtClean="0"/>
              <a:t>25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103724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3C54-014B-3508-DF7E-F41B704F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226F4-1271-5D13-8CC7-8511F81E5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846F9-D862-E33B-2737-D9E1E85EB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17C0-411D-63FB-41C2-F278DB200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18DE4-D3C1-9A47-8022-E43917FD018D}" type="slidenum">
              <a:rPr lang="en-VE" smtClean="0"/>
              <a:t>26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209651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5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9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30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47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0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73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5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DFD80-AA6B-EF76-5F96-15BA18F5F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21ABB-7DD6-19D3-A34D-DBACB909F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8D02E-14F8-D390-9B2C-968A7C933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A4DF-19DF-DF9D-6B33-E0F516623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7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5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Elisabeth O’Keefe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94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BA00B-5A08-554B-A710-1CF55DC8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62EDD-2DE6-6BCB-23C5-0822AD600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643A5-0815-90DF-A6FF-C24A23019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Elisabeth O’Keefe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543E5-3EE8-B444-182B-BEC39059F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99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AE706-F0C9-B89F-55E0-B0C9C57C6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CB6CF-4B23-E4AC-76A1-ECD22A864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AD9AC-FB48-7F0A-4F75-77E9B5E6F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D6E46-C600-D360-DA86-8F1DDE039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2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5D45F-922D-2E4F-D030-7ED2AA1FE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348F2-AFE0-943C-9E7E-AB9D03963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46487-3494-9266-6A25-905B90D73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Speaker: Elisabeth O’Keefe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7BAE6-BF2B-A27B-F36A-93DB75AB4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7505" y="2534032"/>
            <a:ext cx="9144000" cy="1074542"/>
          </a:xfrm>
        </p:spPr>
        <p:txBody>
          <a:bodyPr anchor="b"/>
          <a:lstStyle>
            <a:lvl1pPr algn="l"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7C970-D7A4-E444-B068-3C8DB778BC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7505" y="3700649"/>
            <a:ext cx="9144000" cy="718950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Presenter Name</a:t>
            </a:r>
            <a:endParaRPr lang="en-VE"/>
          </a:p>
        </p:txBody>
      </p:sp>
      <p:pic>
        <p:nvPicPr>
          <p:cNvPr id="5" name="Picture 4" descr="City of Bend logo.">
            <a:extLst>
              <a:ext uri="{FF2B5EF4-FFF2-40B4-BE49-F238E27FC236}">
                <a16:creationId xmlns:a16="http://schemas.microsoft.com/office/drawing/2014/main" id="{A965FAFB-CDDC-E045-8742-977503756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1514" y="-519222"/>
            <a:ext cx="2782556" cy="27825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4713288"/>
            <a:ext cx="4614862" cy="647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1043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s in Alternate Format Requ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AA3028-A474-4E41-B871-23F09796D448}"/>
              </a:ext>
            </a:extLst>
          </p:cNvPr>
          <p:cNvSpPr txBox="1">
            <a:spLocks/>
          </p:cNvSpPr>
          <p:nvPr userDrawn="1"/>
        </p:nvSpPr>
        <p:spPr>
          <a:xfrm>
            <a:off x="831850" y="491263"/>
            <a:ext cx="10515600" cy="591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Accommodation Information for People with Disabilities</a:t>
            </a:r>
          </a:p>
        </p:txBody>
      </p:sp>
      <p:pic>
        <p:nvPicPr>
          <p:cNvPr id="1025" name="image10.png" descr="ISA Wheelchair icon.">
            <a:extLst>
              <a:ext uri="{FF2B5EF4-FFF2-40B4-BE49-F238E27FC236}">
                <a16:creationId xmlns:a16="http://schemas.microsoft.com/office/drawing/2014/main" id="{360BB738-557D-E243-8A8C-FEE37D736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 bwMode="auto">
          <a:xfrm>
            <a:off x="961220" y="2868612"/>
            <a:ext cx="1165226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3D9D1-CFBC-0B42-B5B8-5D34BDD2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39F7D1-31ED-4588-7F6B-7214367FB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44" y="209677"/>
            <a:ext cx="9064752" cy="798925"/>
          </a:xfrm>
          <a:noFill/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3A1C6A-339B-343A-B0AD-F761FE910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44" y="1058451"/>
            <a:ext cx="9064752" cy="335471"/>
          </a:xfrm>
        </p:spPr>
        <p:txBody>
          <a:bodyPr lIns="164592" t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35829F9-B704-5645-ABE3-F98170E8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96346" y="585334"/>
            <a:ext cx="1005840" cy="100584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07DD9B-8716-9B22-9F91-88E6071F91D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487786" y="649342"/>
            <a:ext cx="822960" cy="822960"/>
          </a:xfrm>
          <a:prstGeom prst="ellipse">
            <a:avLst/>
          </a:prstGeom>
          <a:ln w="22225">
            <a:noFill/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65C986-E3D2-97E7-9111-0299F9C3B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608" y="1842421"/>
            <a:ext cx="1996440" cy="381190"/>
          </a:xfrm>
        </p:spPr>
        <p:txBody>
          <a:bodyPr lIns="91440" tIns="0">
            <a:noAutofit/>
          </a:bodyPr>
          <a:lstStyle>
            <a:lvl1pPr marL="0" indent="0"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D86E3A-6D68-1F05-DE18-246FA7A4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404" y="2259059"/>
            <a:ext cx="1758649" cy="4571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169315-0602-4C85-86EE-5C3554AAA9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608" y="2533378"/>
            <a:ext cx="1996440" cy="1636286"/>
          </a:xfrm>
        </p:spPr>
        <p:txBody>
          <a:bodyPr lIns="91440" tIns="0">
            <a:noAutofit/>
          </a:bodyPr>
          <a:lstStyle>
            <a:lvl1pPr marL="0" indent="0"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0FD3BFF-C0B9-AA50-A3D6-B4A48EEF75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0560" y="4743863"/>
            <a:ext cx="893064" cy="335470"/>
          </a:xfrm>
        </p:spPr>
        <p:txBody>
          <a:bodyPr lIns="91440" tIns="0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BEE5563-8FF1-7479-E11E-F0144D753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82496" y="4637278"/>
            <a:ext cx="685800" cy="685800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69C1816-EC8E-961C-AC21-6D86E9C455A1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796796" y="4751578"/>
            <a:ext cx="457200" cy="457200"/>
          </a:xfrm>
          <a:prstGeom prst="ellipse">
            <a:avLst/>
          </a:prstGeom>
          <a:ln w="19050">
            <a:noFill/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9F9A0E21-E67B-7E2F-ED16-4BABF0781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0560" y="5132880"/>
            <a:ext cx="1011936" cy="520649"/>
          </a:xfrm>
        </p:spPr>
        <p:txBody>
          <a:bodyPr lIns="91440" tIns="0">
            <a:noAutofit/>
          </a:bodyPr>
          <a:lstStyle>
            <a:lvl1pPr marL="0" indent="0"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FE922A-6A5A-4DA8-1E44-D80852772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3404" y="5730295"/>
            <a:ext cx="1827083" cy="0"/>
          </a:xfrm>
          <a:prstGeom prst="straightConnector1">
            <a:avLst/>
          </a:prstGeom>
          <a:ln w="19050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2160000" scaled="0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D56C31D-5FDB-2235-FFF8-2AB6E04C9B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2072" y="1842421"/>
            <a:ext cx="1996440" cy="381190"/>
          </a:xfrm>
        </p:spPr>
        <p:txBody>
          <a:bodyPr lIns="91440" tIns="0">
            <a:noAutofit/>
          </a:bodyPr>
          <a:lstStyle>
            <a:lvl1pPr marL="0" indent="0"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1FC81D-B431-FFA6-47F5-F40C79C53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46272" y="2259059"/>
            <a:ext cx="1758649" cy="4571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16A2860-4464-B092-801E-255A6B7DF3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2072" y="2516528"/>
            <a:ext cx="1996440" cy="1653136"/>
          </a:xfrm>
        </p:spPr>
        <p:txBody>
          <a:bodyPr lIns="91440" tIns="0">
            <a:noAutofit/>
          </a:bodyPr>
          <a:lstStyle>
            <a:lvl1pPr marL="0" indent="0"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B992882-DF57-9DAF-2532-06C30C2D9F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2072" y="4743863"/>
            <a:ext cx="893064" cy="335470"/>
          </a:xfrm>
        </p:spPr>
        <p:txBody>
          <a:bodyPr lIns="91440" tIns="0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E63250C-AB2E-9D56-C26C-1E211DFAD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7724" y="4637278"/>
            <a:ext cx="685800" cy="685800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13">
            <a:extLst>
              <a:ext uri="{FF2B5EF4-FFF2-40B4-BE49-F238E27FC236}">
                <a16:creationId xmlns:a16="http://schemas.microsoft.com/office/drawing/2014/main" id="{50C6734A-2661-863D-C8B6-6A4DBC588FE4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4002024" y="4751578"/>
            <a:ext cx="457200" cy="457200"/>
          </a:xfrm>
          <a:prstGeom prst="ellipse">
            <a:avLst/>
          </a:prstGeom>
          <a:ln w="19050">
            <a:noFill/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0D7755C-4D0B-D8A7-6235-8E606B39F3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2072" y="5132881"/>
            <a:ext cx="1025652" cy="520648"/>
          </a:xfrm>
        </p:spPr>
        <p:txBody>
          <a:bodyPr lIns="91440" tIns="0">
            <a:noAutofit/>
          </a:bodyPr>
          <a:lstStyle>
            <a:lvl1pPr marL="0" indent="0"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330766-86D4-F436-F65D-07EF389B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43485" y="5730295"/>
            <a:ext cx="1836387" cy="0"/>
          </a:xfrm>
          <a:prstGeom prst="straightConnector1">
            <a:avLst/>
          </a:prstGeom>
          <a:ln w="19050" cap="flat" cmpd="sng" algn="ctr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/>
                </a:gs>
              </a:gsLst>
              <a:lin ang="2160000" scaled="0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540E06E-3F2B-A3DC-320A-8C968AC435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0536" y="1842421"/>
            <a:ext cx="1996440" cy="381190"/>
          </a:xfrm>
        </p:spPr>
        <p:txBody>
          <a:bodyPr lIns="91440" tIns="0">
            <a:noAutofit/>
          </a:bodyPr>
          <a:lstStyle>
            <a:lvl1pPr marL="0" indent="0"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6BB721-1D88-1A03-1D55-5C79942C7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39140" y="2259059"/>
            <a:ext cx="1758650" cy="4571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1307C43-6072-93E9-BF1D-64D42AE2A5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0536" y="2512809"/>
            <a:ext cx="1996440" cy="1656855"/>
          </a:xfrm>
        </p:spPr>
        <p:txBody>
          <a:bodyPr lIns="91440" tIns="0">
            <a:noAutofit/>
          </a:bodyPr>
          <a:lstStyle>
            <a:lvl1pPr marL="0" indent="0"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BDAD5E-0048-0813-47FC-FFE93F191C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5776" y="4743863"/>
            <a:ext cx="893064" cy="335470"/>
          </a:xfrm>
        </p:spPr>
        <p:txBody>
          <a:bodyPr lIns="91440" tIns="0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D4CBD1-AAC9-3F04-3F49-E8579F6F7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2952" y="4640997"/>
            <a:ext cx="685800" cy="68580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Picture Placeholder 13">
            <a:extLst>
              <a:ext uri="{FF2B5EF4-FFF2-40B4-BE49-F238E27FC236}">
                <a16:creationId xmlns:a16="http://schemas.microsoft.com/office/drawing/2014/main" id="{F154717D-74D1-298B-EF00-6CCA65AA969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207252" y="4755297"/>
            <a:ext cx="457200" cy="457200"/>
          </a:xfrm>
          <a:prstGeom prst="ellipse">
            <a:avLst/>
          </a:prstGeom>
          <a:ln w="19050">
            <a:noFill/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A23A057-C011-EB28-4869-A73F2E3B33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5776" y="5132880"/>
            <a:ext cx="1025652" cy="520647"/>
          </a:xfrm>
        </p:spPr>
        <p:txBody>
          <a:bodyPr lIns="91440" tIns="0">
            <a:noAutofit/>
          </a:bodyPr>
          <a:lstStyle>
            <a:lvl1pPr marL="0" indent="0"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F51B736-1CC5-842A-AFEB-68B189317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42870" y="5730295"/>
            <a:ext cx="1827639" cy="0"/>
          </a:xfrm>
          <a:prstGeom prst="straightConnector1">
            <a:avLst/>
          </a:prstGeom>
          <a:ln w="19050" cap="flat" cmpd="sng" algn="ctr">
            <a:gradFill>
              <a:gsLst>
                <a:gs pos="0">
                  <a:schemeClr val="accent2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160000" scaled="0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16EA8F4-B9C4-991F-0EBC-D79877AD46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0" y="1842421"/>
            <a:ext cx="1996440" cy="381190"/>
          </a:xfrm>
        </p:spPr>
        <p:txBody>
          <a:bodyPr lIns="91440" tIns="0">
            <a:noAutofit/>
          </a:bodyPr>
          <a:lstStyle>
            <a:lvl1pPr marL="0" indent="0"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68F5A8-E314-7C7A-6CB2-3036DF2A8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09" y="2259059"/>
            <a:ext cx="1758651" cy="457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A57C80F-4C30-26E1-B38B-3D7238EC9A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9000" y="2512809"/>
            <a:ext cx="1996440" cy="1656855"/>
          </a:xfrm>
        </p:spPr>
        <p:txBody>
          <a:bodyPr lIns="91440" tIns="0">
            <a:noAutofit/>
          </a:bodyPr>
          <a:lstStyle>
            <a:lvl1pPr marL="0" indent="0"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44BB5F0-6856-4711-058C-73C1CBF464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57288" y="4743863"/>
            <a:ext cx="893064" cy="335470"/>
          </a:xfrm>
        </p:spPr>
        <p:txBody>
          <a:bodyPr lIns="91440" tIns="0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EF56C89-6D7E-4196-72BF-23ACEE82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8180" y="4640997"/>
            <a:ext cx="685800" cy="685800"/>
          </a:xfrm>
          <a:prstGeom prst="ellips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id="{719C23E4-DE06-6FF4-1BC9-5305DE50D817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412480" y="4755297"/>
            <a:ext cx="457200" cy="457200"/>
          </a:xfrm>
          <a:prstGeom prst="ellipse">
            <a:avLst/>
          </a:prstGeom>
          <a:ln w="19050">
            <a:noFill/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5A3DA8B-D38B-3994-FE85-0A331FBADA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57288" y="5132880"/>
            <a:ext cx="1012318" cy="520641"/>
          </a:xfrm>
        </p:spPr>
        <p:txBody>
          <a:bodyPr lIns="91440" tIns="0">
            <a:noAutofit/>
          </a:bodyPr>
          <a:lstStyle>
            <a:lvl1pPr marL="0" indent="0"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771B152-C165-EE9A-CF25-69B01D939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3507" y="5730295"/>
            <a:ext cx="1828375" cy="0"/>
          </a:xfrm>
          <a:prstGeom prst="straightConnector1">
            <a:avLst/>
          </a:prstGeom>
          <a:ln w="19050" cap="flat" cmpd="sng" algn="ctr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2160000" scaled="0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896BC4-3EFC-36C4-6071-4BF0E987F9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464" y="1842421"/>
            <a:ext cx="1996440" cy="381190"/>
          </a:xfrm>
        </p:spPr>
        <p:txBody>
          <a:bodyPr lIns="91440" tIns="0">
            <a:noAutofit/>
          </a:bodyPr>
          <a:lstStyle>
            <a:lvl1pPr marL="0" indent="0"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236E29-4894-FD6C-E56F-5B1CBA99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24879" y="2259059"/>
            <a:ext cx="1758651" cy="4571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C2DA584-D9BC-7A01-6F48-363C7F6465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7464" y="2512809"/>
            <a:ext cx="1996440" cy="1656855"/>
          </a:xfrm>
        </p:spPr>
        <p:txBody>
          <a:bodyPr lIns="91440" tIns="0">
            <a:noAutofit/>
          </a:bodyPr>
          <a:lstStyle>
            <a:lvl1pPr marL="0" indent="0"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0C95BBB-511F-F8F5-EF37-C6109C4AF4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48800" y="4743863"/>
            <a:ext cx="893064" cy="335470"/>
          </a:xfrm>
        </p:spPr>
        <p:txBody>
          <a:bodyPr lIns="91440" tIns="0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0EDAC9C-0C6E-2807-24D5-3E04B5E21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84738" y="4637278"/>
            <a:ext cx="685800" cy="685800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Picture Placeholder 13">
            <a:extLst>
              <a:ext uri="{FF2B5EF4-FFF2-40B4-BE49-F238E27FC236}">
                <a16:creationId xmlns:a16="http://schemas.microsoft.com/office/drawing/2014/main" id="{B1C0F0FD-844D-CC54-986F-B8522F12B0A5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0599038" y="4751578"/>
            <a:ext cx="457200" cy="457200"/>
          </a:xfrm>
          <a:prstGeom prst="ellipse">
            <a:avLst/>
          </a:prstGeom>
          <a:ln w="19050">
            <a:noFill/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00816D8-6779-7BDB-52AB-5BD0A2479E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48800" y="5132880"/>
            <a:ext cx="1012318" cy="517587"/>
          </a:xfrm>
        </p:spPr>
        <p:txBody>
          <a:bodyPr lIns="91440" tIns="0">
            <a:noAutofit/>
          </a:bodyPr>
          <a:lstStyle>
            <a:lvl1pPr marL="0" indent="0"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506AFF-E40E-308E-7907-FBFC4DAA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4879" y="5728769"/>
            <a:ext cx="1828635" cy="3053"/>
          </a:xfrm>
          <a:prstGeom prst="straightConnector1">
            <a:avLst/>
          </a:prstGeom>
          <a:ln w="19050" cap="flat" cmpd="sng" algn="ctr">
            <a:gradFill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160000" scaled="0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8153-A9C6-7A32-CDB7-BF9D7CB1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8498" y="6114576"/>
            <a:ext cx="50139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</a:t>
            </a:r>
            <a:fld id="{E6B975A5-EA91-314B-AF62-F6E264554D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DE3BAF-654B-915F-2BF7-575F6A69A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343" y="5869539"/>
            <a:ext cx="1165121" cy="6155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AD8800-F748-F023-4243-6864001A580A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8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589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6737B0-C21E-80CC-BE60-491A346190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0574" y="489244"/>
            <a:ext cx="11210794" cy="781973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Month Day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74" y="2781300"/>
            <a:ext cx="7536123" cy="2226597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834BD-94E5-E974-49B1-42689CD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E72A3-7626-CA90-E7E0-D255F235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6697" y="-2038174"/>
            <a:ext cx="6329584" cy="10567856"/>
            <a:chOff x="7986697" y="-2038174"/>
            <a:chExt cx="6329584" cy="1056785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5A3FA2-3395-D83E-9AA7-AE45339C6B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7" y="-2038174"/>
              <a:ext cx="3245632" cy="32456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EB5679-15A4-2110-7EA7-384B5D894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7" y="1622938"/>
              <a:ext cx="3245632" cy="32456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93F208-E860-29ED-4972-7FA016B78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7" y="5284050"/>
              <a:ext cx="3245632" cy="32456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9DF146-1A07-82D9-BE31-181F6B6ED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649" y="-232112"/>
              <a:ext cx="3245632" cy="32456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C6D4EE-F9C2-3A9D-FA4D-733A1AFAF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649" y="3429000"/>
              <a:ext cx="3245632" cy="3245632"/>
            </a:xfrm>
            <a:prstGeom prst="rect">
              <a:avLst/>
            </a:prstGeom>
          </p:spPr>
        </p:pic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DC9BD-D1CB-7B5F-B4F1-D0CCA5DC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40783" y="1976555"/>
            <a:ext cx="2537460" cy="25402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CLICK HERE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39393706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ncil Discussion">
    <p:bg>
      <p:bgPr>
        <a:solidFill>
          <a:srgbClr val="589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74" y="2781300"/>
            <a:ext cx="7536123" cy="2226597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COUNCIL </a:t>
            </a:r>
            <a:br>
              <a:rPr lang="en-US"/>
            </a:br>
            <a:r>
              <a:rPr lang="en-US"/>
              <a:t>DISCUSSION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comment if needed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834BD-94E5-E974-49B1-42689CD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DEB5679-15A4-2110-7EA7-384B5D894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97" y="1622938"/>
            <a:ext cx="3245632" cy="3245632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DC9BD-D1CB-7B5F-B4F1-D0CCA5DC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340783" y="1976555"/>
            <a:ext cx="2537460" cy="25402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285095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45D74D-5B60-63A6-B4D5-239A4D4AA39D}"/>
              </a:ext>
            </a:extLst>
          </p:cNvPr>
          <p:cNvSpPr txBox="1"/>
          <p:nvPr userDrawn="1"/>
        </p:nvSpPr>
        <p:spPr>
          <a:xfrm>
            <a:off x="525781" y="127933"/>
            <a:ext cx="11148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3E"/>
                </a:solidFill>
                <a:effectLst/>
                <a:uLnTx/>
                <a:uFillTx/>
                <a:latin typeface="Segoe UI"/>
                <a:ea typeface="+mj-ea"/>
                <a:cs typeface="Arial" panose="020B0604020202020204" pitchFamily="34" charset="0"/>
              </a:rPr>
              <a:t>Language Assistance Services &amp; Accommodation Information for People with Disabilities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29E87-05E0-8B8B-20ED-7DBDBBC8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pic>
        <p:nvPicPr>
          <p:cNvPr id="6" name="Picture 5" descr="A blue circle with a person with arms spread out&#10;&#10;AI-generated content may be incorrect.">
            <a:extLst>
              <a:ext uri="{FF2B5EF4-FFF2-40B4-BE49-F238E27FC236}">
                <a16:creationId xmlns:a16="http://schemas.microsoft.com/office/drawing/2014/main" id="{DB86E7DD-1078-F9A7-9292-334BFB499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1" y="1916824"/>
            <a:ext cx="1374846" cy="1374846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27C043-EDD8-AAC8-D1EE-111E4F0AF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306" y="1963968"/>
            <a:ext cx="9076449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7520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A8C3B2-9540-0FDA-6F33-D4E34B99706E}"/>
              </a:ext>
            </a:extLst>
          </p:cNvPr>
          <p:cNvSpPr txBox="1">
            <a:spLocks/>
          </p:cNvSpPr>
          <p:nvPr userDrawn="1"/>
        </p:nvSpPr>
        <p:spPr>
          <a:xfrm>
            <a:off x="450574" y="3507710"/>
            <a:ext cx="1121079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8F7E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Add Title</a:t>
            </a:r>
            <a:endParaRPr lang="en-VE">
              <a:solidFill>
                <a:schemeClr val="tx2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7D89B6-D6CE-0DDF-2DD7-4522D1AAB62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1F2C40-736B-4E26-EE6A-10897724737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0574" y="489244"/>
            <a:ext cx="11210794" cy="781973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Month Day Year</a:t>
            </a:r>
          </a:p>
        </p:txBody>
      </p:sp>
    </p:spTree>
    <p:extLst>
      <p:ext uri="{BB962C8B-B14F-4D97-AF65-F5344CB8AC3E}">
        <p14:creationId xmlns:p14="http://schemas.microsoft.com/office/powerpoint/2010/main" val="409872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2745-29FA-ADED-7B24-60DBE0E9A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F3DD-6B88-8656-BEAA-6ABF7E0C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33608"/>
            <a:ext cx="5501640" cy="487001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E0928-881C-D6F4-3A8B-1CDDF91BE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608"/>
            <a:ext cx="5486400" cy="487001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E38B3-FD52-FB50-7B03-8F60AF860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B23A-8162-BAD2-A6D6-71F123783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3CF244-A9D1-2551-4CB1-C5D656718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85" y="1233608"/>
            <a:ext cx="11133015" cy="482429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DD40A-5C37-F77E-FEFB-C00D11A6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33BC-AEBD-14C1-E623-0CD971D04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7076403-7D80-28DC-0DE3-D627B8D0294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3400" y="1249679"/>
            <a:ext cx="11125200" cy="48764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9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9E9-987B-D939-245C-FD3F67563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F54D-4DB3-4EDE-6B37-E4390716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79" y="1234458"/>
            <a:ext cx="6710837" cy="48463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53E53-B300-A483-147B-2E46B68A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13" y="1234458"/>
            <a:ext cx="4243387" cy="484630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FF583-BCD8-0703-7198-A61B50B99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ake">
    <p:bg>
      <p:bgPr>
        <a:solidFill>
          <a:srgbClr val="2C5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A158-970F-D14B-B0E6-D0C7E7224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9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7B22-5D12-D195-EF73-D1930CB89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5BF36C3-4C93-C5C3-C092-B8DCA3822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" y="1234458"/>
            <a:ext cx="4258628" cy="486154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053875-9CF9-1EFC-394D-5CB6EA8A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883" y="1234458"/>
            <a:ext cx="6697717" cy="486154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8A279-6F2A-F06F-5807-E8F096601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03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7ACF7771-D0FD-8382-41D4-14AD69C98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>
          <a:xfrm>
            <a:off x="518160" y="1159752"/>
            <a:ext cx="4175768" cy="5195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87B22-5D12-D195-EF73-D1930CB89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053875-9CF9-1EFC-394D-5CB6EA8A38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1087" y="1234458"/>
            <a:ext cx="6827513" cy="486154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a photo or graphic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8A279-6F2A-F06F-5807-E8F096601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53F7A1-5C36-68AE-889D-15D7654B55E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319" y="1234458"/>
            <a:ext cx="3497581" cy="501394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your copy here</a:t>
            </a:r>
          </a:p>
          <a:p>
            <a:pPr lvl="0"/>
            <a:r>
              <a:rPr lang="en-US"/>
              <a:t>List in bullet points</a:t>
            </a:r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2545377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1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B1F6-F2F0-81E4-6F95-7DE2BCEE1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65125"/>
            <a:ext cx="4462948" cy="12641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C0E2DB2-F0C8-A717-2163-441ABD75B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" y="1677495"/>
            <a:ext cx="4465320" cy="443373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AA4855-0066-CBBF-0964-A5AC9E7C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93192"/>
            <a:ext cx="6490652" cy="571803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60C42-40C5-E889-1772-C5EACBA85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1"/>
          <a:stretch>
            <a:fillRect/>
          </a:stretch>
        </p:blipFill>
        <p:spPr>
          <a:xfrm>
            <a:off x="518160" y="1165891"/>
            <a:ext cx="4988796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0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E4A0D0A2-144C-B2C7-86E1-BC17D1828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0540" y="719666"/>
            <a:ext cx="11163300" cy="536109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38090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45D74D-5B60-63A6-B4D5-239A4D4AA39D}"/>
              </a:ext>
            </a:extLst>
          </p:cNvPr>
          <p:cNvSpPr txBox="1"/>
          <p:nvPr userDrawn="1"/>
        </p:nvSpPr>
        <p:spPr>
          <a:xfrm>
            <a:off x="525781" y="127933"/>
            <a:ext cx="11148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3E"/>
                </a:solidFill>
                <a:effectLst/>
                <a:uLnTx/>
                <a:uFillTx/>
                <a:latin typeface="Segoe UI"/>
                <a:ea typeface="+mj-ea"/>
                <a:cs typeface="Arial" panose="020B0604020202020204" pitchFamily="34" charset="0"/>
              </a:rPr>
              <a:t>Language Assistance Services &amp; Accommodation Information for People with Disabilities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29E87-05E0-8B8B-20ED-7DBDBBC8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pic>
        <p:nvPicPr>
          <p:cNvPr id="6" name="Picture 5" descr="A blue circle with a person with arms spread out&#10;&#10;AI-generated content may be incorrect.">
            <a:extLst>
              <a:ext uri="{FF2B5EF4-FFF2-40B4-BE49-F238E27FC236}">
                <a16:creationId xmlns:a16="http://schemas.microsoft.com/office/drawing/2014/main" id="{DB86E7DD-1078-F9A7-9292-334BFB499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1" y="1916824"/>
            <a:ext cx="1374846" cy="1374846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27C043-EDD8-AAC8-D1EE-111E4F0AF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306" y="1963968"/>
            <a:ext cx="9076449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2941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 Meet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B2F9227-456C-2BF9-9429-678E77471A34}"/>
              </a:ext>
            </a:extLst>
          </p:cNvPr>
          <p:cNvSpPr txBox="1"/>
          <p:nvPr userDrawn="1"/>
        </p:nvSpPr>
        <p:spPr>
          <a:xfrm>
            <a:off x="502920" y="566657"/>
            <a:ext cx="1120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3E"/>
                </a:solidFill>
                <a:effectLst/>
                <a:uLnTx/>
                <a:uFillTx/>
                <a:latin typeface="Segoe UI"/>
                <a:ea typeface="+mj-ea"/>
                <a:cs typeface="Arial" panose="020B0604020202020204" pitchFamily="34" charset="0"/>
              </a:rPr>
              <a:t>Accessible Meeting Information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48EEFE-67BA-C595-4491-2BA41DD57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pic>
        <p:nvPicPr>
          <p:cNvPr id="2" name="Picture 1" descr="A blue circle with a person with arms spread out&#10;&#10;AI-generated content may be incorrect.">
            <a:extLst>
              <a:ext uri="{FF2B5EF4-FFF2-40B4-BE49-F238E27FC236}">
                <a16:creationId xmlns:a16="http://schemas.microsoft.com/office/drawing/2014/main" id="{15E34092-48FE-BE9B-D2D6-893F3792E4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1" y="1916824"/>
            <a:ext cx="1374846" cy="137484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765FC5B-3B28-5341-AC25-F6ABE5B81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306" y="1963968"/>
            <a:ext cx="9076449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4786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A8C3B2-9540-0FDA-6F33-D4E34B99706E}"/>
              </a:ext>
            </a:extLst>
          </p:cNvPr>
          <p:cNvSpPr txBox="1">
            <a:spLocks/>
          </p:cNvSpPr>
          <p:nvPr userDrawn="1"/>
        </p:nvSpPr>
        <p:spPr>
          <a:xfrm>
            <a:off x="450574" y="3507710"/>
            <a:ext cx="1121079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8F7E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Add Title</a:t>
            </a:r>
            <a:endParaRPr lang="en-VE">
              <a:solidFill>
                <a:schemeClr val="tx2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7D89B6-D6CE-0DDF-2DD7-4522D1AAB62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1F2C40-736B-4E26-EE6A-10897724737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0574" y="489244"/>
            <a:ext cx="11210794" cy="781973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Month Day Year</a:t>
            </a:r>
          </a:p>
        </p:txBody>
      </p:sp>
    </p:spTree>
    <p:extLst>
      <p:ext uri="{BB962C8B-B14F-4D97-AF65-F5344CB8AC3E}">
        <p14:creationId xmlns:p14="http://schemas.microsoft.com/office/powerpoint/2010/main" val="183498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2745-29FA-ADED-7B24-60DBE0E9A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F3DD-6B88-8656-BEAA-6ABF7E0C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33608"/>
            <a:ext cx="5501640" cy="487001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E0928-881C-D6F4-3A8B-1CDDF91BE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608"/>
            <a:ext cx="5486400" cy="487001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E38B3-FD52-FB50-7B03-8F60AF860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B23A-8162-BAD2-A6D6-71F123783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3CF244-A9D1-2551-4CB1-C5D656718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85" y="1233608"/>
            <a:ext cx="11133015" cy="482429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DD40A-5C37-F77E-FEFB-C00D11A6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33BC-AEBD-14C1-E623-0CD971D04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7076403-7D80-28DC-0DE3-D627B8D0294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3400" y="1249679"/>
            <a:ext cx="11125200" cy="48764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Juniper">
    <p:bg>
      <p:bgPr>
        <a:solidFill>
          <a:srgbClr val="196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102CE-9BFC-6449-8058-FE562ACF3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4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9E9-987B-D939-245C-FD3F67563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F54D-4DB3-4EDE-6B37-E4390716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79" y="1234458"/>
            <a:ext cx="6710837" cy="48463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53E53-B300-A483-147B-2E46B68A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13" y="1234458"/>
            <a:ext cx="4243387" cy="484630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FF583-BCD8-0703-7198-A61B50B99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7B22-5D12-D195-EF73-D1930CB89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5BF36C3-4C93-C5C3-C092-B8DCA3822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" y="1234458"/>
            <a:ext cx="4258628" cy="486154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053875-9CF9-1EFC-394D-5CB6EA8A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883" y="1234458"/>
            <a:ext cx="6697717" cy="486154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8A279-6F2A-F06F-5807-E8F096601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7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7ACF7771-D0FD-8382-41D4-14AD69C98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>
          <a:xfrm>
            <a:off x="518160" y="1159752"/>
            <a:ext cx="4175768" cy="5195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87B22-5D12-D195-EF73-D1930CB89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053875-9CF9-1EFC-394D-5CB6EA8A38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1087" y="1234458"/>
            <a:ext cx="6827513" cy="486154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a photo or graphic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8A279-6F2A-F06F-5807-E8F096601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53F7A1-5C36-68AE-889D-15D7654B55E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319" y="1234458"/>
            <a:ext cx="3497581" cy="501394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your copy here</a:t>
            </a:r>
          </a:p>
          <a:p>
            <a:pPr lvl="0"/>
            <a:r>
              <a:rPr lang="en-US"/>
              <a:t>List in bullet points</a:t>
            </a:r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82997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1/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B1F6-F2F0-81E4-6F95-7DE2BCEE1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365125"/>
            <a:ext cx="4462948" cy="12641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C0E2DB2-F0C8-A717-2163-441ABD75B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" y="1677495"/>
            <a:ext cx="4465320" cy="443373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AA4855-0066-CBBF-0964-A5AC9E7C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93192"/>
            <a:ext cx="6490652" cy="571803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60C42-40C5-E889-1772-C5EACBA85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1"/>
          <a:stretch>
            <a:fillRect/>
          </a:stretch>
        </p:blipFill>
        <p:spPr>
          <a:xfrm>
            <a:off x="518160" y="1165891"/>
            <a:ext cx="4988796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E4A0D0A2-144C-B2C7-86E1-BC17D1828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0540" y="719666"/>
            <a:ext cx="11163300" cy="536109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46126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45D74D-5B60-63A6-B4D5-239A4D4AA39D}"/>
              </a:ext>
            </a:extLst>
          </p:cNvPr>
          <p:cNvSpPr txBox="1"/>
          <p:nvPr userDrawn="1"/>
        </p:nvSpPr>
        <p:spPr>
          <a:xfrm>
            <a:off x="525781" y="127933"/>
            <a:ext cx="11148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3E"/>
                </a:solidFill>
                <a:effectLst/>
                <a:uLnTx/>
                <a:uFillTx/>
                <a:latin typeface="Segoe UI"/>
                <a:ea typeface="+mj-ea"/>
                <a:cs typeface="Arial" panose="020B0604020202020204" pitchFamily="34" charset="0"/>
              </a:rPr>
              <a:t>Language Assistance Services &amp; Accommodation Information for People with Disabilities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29E87-05E0-8B8B-20ED-7DBDBBC8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pic>
        <p:nvPicPr>
          <p:cNvPr id="6" name="Picture 5" descr="A blue circle with a person with arms spread out&#10;&#10;AI-generated content may be incorrect.">
            <a:extLst>
              <a:ext uri="{FF2B5EF4-FFF2-40B4-BE49-F238E27FC236}">
                <a16:creationId xmlns:a16="http://schemas.microsoft.com/office/drawing/2014/main" id="{DB86E7DD-1078-F9A7-9292-334BFB499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1" y="1916824"/>
            <a:ext cx="1374846" cy="1374846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8F6678C-BEEB-2760-BC24-440EB89D6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306" y="1963968"/>
            <a:ext cx="9076449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50879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A Meet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B2F9227-456C-2BF9-9429-678E77471A34}"/>
              </a:ext>
            </a:extLst>
          </p:cNvPr>
          <p:cNvSpPr txBox="1"/>
          <p:nvPr userDrawn="1"/>
        </p:nvSpPr>
        <p:spPr>
          <a:xfrm>
            <a:off x="502920" y="566657"/>
            <a:ext cx="1120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3E"/>
                </a:solidFill>
                <a:effectLst/>
                <a:uLnTx/>
                <a:uFillTx/>
                <a:latin typeface="Segoe UI"/>
                <a:ea typeface="+mj-ea"/>
                <a:cs typeface="Arial" panose="020B0604020202020204" pitchFamily="34" charset="0"/>
              </a:rPr>
              <a:t>Accessible Meeting Information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48EEFE-67BA-C595-4491-2BA41DD57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695636"/>
            <a:ext cx="12191994" cy="774599"/>
          </a:xfrm>
          <a:prstGeom prst="rect">
            <a:avLst/>
          </a:prstGeom>
        </p:spPr>
      </p:pic>
      <p:pic>
        <p:nvPicPr>
          <p:cNvPr id="2" name="Picture 1" descr="A blue circle with a person with arms spread out&#10;&#10;AI-generated content may be incorrect.">
            <a:extLst>
              <a:ext uri="{FF2B5EF4-FFF2-40B4-BE49-F238E27FC236}">
                <a16:creationId xmlns:a16="http://schemas.microsoft.com/office/drawing/2014/main" id="{15E34092-48FE-BE9B-D2D6-893F3792E4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1" y="1916824"/>
            <a:ext cx="1374846" cy="137484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95BD01-39F8-B7FA-DDEB-6308E2364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306" y="1963968"/>
            <a:ext cx="9076449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60366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89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6737B0-C21E-80CC-BE60-491A346190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0574" y="489244"/>
            <a:ext cx="11210794" cy="781973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Month Day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74" y="2781300"/>
            <a:ext cx="7536123" cy="2226597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834BD-94E5-E974-49B1-42689CD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E72A3-7626-CA90-E7E0-D255F235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6697" y="-2038174"/>
            <a:ext cx="6329584" cy="10567856"/>
            <a:chOff x="7986697" y="-2038174"/>
            <a:chExt cx="6329584" cy="1056785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5A3FA2-3395-D83E-9AA7-AE45339C6B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7" y="-2038174"/>
              <a:ext cx="3245632" cy="32456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EB5679-15A4-2110-7EA7-384B5D894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7" y="1622938"/>
              <a:ext cx="3245632" cy="32456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93F208-E860-29ED-4972-7FA016B78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697" y="5284050"/>
              <a:ext cx="3245632" cy="32456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9DF146-1A07-82D9-BE31-181F6B6ED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649" y="-232112"/>
              <a:ext cx="3245632" cy="32456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C6D4EE-F9C2-3A9D-FA4D-733A1AFAF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649" y="3429000"/>
              <a:ext cx="3245632" cy="3245632"/>
            </a:xfrm>
            <a:prstGeom prst="rect">
              <a:avLst/>
            </a:prstGeom>
          </p:spPr>
        </p:pic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DC9BD-D1CB-7B5F-B4F1-D0CCA5DC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40783" y="1976555"/>
            <a:ext cx="2537460" cy="25402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CLICK HERE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900671972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589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6737B0-C21E-80CC-BE60-491A346190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0574" y="489244"/>
            <a:ext cx="11210794" cy="781973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Month Day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74" y="2781300"/>
            <a:ext cx="7536123" cy="2226597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834BD-94E5-E974-49B1-42689CD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DEB5679-15A4-2110-7EA7-384B5D894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97" y="1622938"/>
            <a:ext cx="3245632" cy="3245632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DC9BD-D1CB-7B5F-B4F1-D0CCA5DC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340783" y="1976555"/>
            <a:ext cx="2537460" cy="25402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28115867"/>
      </p:ext>
    </p:extLst>
  </p:cSld>
  <p:clrMapOvr>
    <a:masterClrMapping/>
  </p:clrMapOvr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cil Discussion">
    <p:bg>
      <p:bgPr>
        <a:solidFill>
          <a:srgbClr val="589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74" y="2781300"/>
            <a:ext cx="7536123" cy="2226597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COUNCIL </a:t>
            </a:r>
            <a:br>
              <a:rPr lang="en-US"/>
            </a:br>
            <a:r>
              <a:rPr lang="en-US"/>
              <a:t>DISCUSSION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comment if needed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834BD-94E5-E974-49B1-42689CD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DEB5679-15A4-2110-7EA7-384B5D894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97" y="1622938"/>
            <a:ext cx="3245632" cy="3245632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DC9BD-D1CB-7B5F-B4F1-D0CCA5DC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340783" y="1976555"/>
            <a:ext cx="2537460" cy="25402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30416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Mountain">
    <p:bg>
      <p:bgPr>
        <a:solidFill>
          <a:srgbClr val="7C4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342EC-7D97-6F47-9DDC-66A8C83D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7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589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6737B0-C21E-80CC-BE60-491A346190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0574" y="489244"/>
            <a:ext cx="11210794" cy="781973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Month Day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574" y="2781300"/>
            <a:ext cx="7536123" cy="2226597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574" y="5187286"/>
            <a:ext cx="11210794" cy="78219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834BD-94E5-E974-49B1-42689CD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DEB5679-15A4-2110-7EA7-384B5D894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934" y="1345078"/>
            <a:ext cx="3883157" cy="3842208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DC9BD-D1CB-7B5F-B4F1-D0CCA5DC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340783" y="1976555"/>
            <a:ext cx="2537460" cy="25402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126837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02_Ever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257330"/>
            <a:ext cx="10515600" cy="7196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rgbClr val="F8F7E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39576"/>
            <a:ext cx="10515600" cy="541085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442D57-55A7-58EF-95C5-967156F2274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5654168"/>
            <a:ext cx="10515600" cy="541085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5D1F8-E475-D6E0-FBE7-8B0CB3D5A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34" y="0"/>
            <a:ext cx="6584731" cy="47548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3ACCAE-4033-A146-0D6F-8541E5457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3217" y="3979868"/>
            <a:ext cx="6325567" cy="14710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E5902D-C5E5-45A8-8A2B-8E0B72D4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1131570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77470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ighligh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CE5FA-4974-91C7-4E66-57ABCBEC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4222" r="2619" b="4000"/>
          <a:stretch>
            <a:fillRect/>
          </a:stretch>
        </p:blipFill>
        <p:spPr>
          <a:xfrm>
            <a:off x="289560" y="289560"/>
            <a:ext cx="11582400" cy="6294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7505" y="1424940"/>
            <a:ext cx="3600675" cy="2183634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3718560"/>
            <a:ext cx="3600767" cy="2316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copy here Add a photo into the background by right clicking&gt;format background&gt;picture or texture fill&gt;insert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26615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39AC7-984D-7BFA-E3E0-3BF9781F2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6980"/>
            <a:ext cx="5950040" cy="695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432" y="1424940"/>
            <a:ext cx="3600675" cy="2183634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396F8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 Break Title</a:t>
            </a:r>
            <a:endParaRPr lang="en-V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40" y="3718560"/>
            <a:ext cx="3600767" cy="2316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396F8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copy here Add a photo into the background by right clicking&gt;format background&gt;picture or texture fill&gt;insert picture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B052E4-616E-08F8-3191-22A6D3EFC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954024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9A02C9F-747F-9B8C-0060-6668E3FC0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6500" y="6224446"/>
            <a:ext cx="1633206" cy="4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9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Clou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BC16E-2959-2CA5-FF01-2512DD131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6980"/>
            <a:ext cx="5950040" cy="695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432" y="1424940"/>
            <a:ext cx="3600675" cy="2183634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396F8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 Break Title</a:t>
            </a:r>
            <a:endParaRPr lang="en-V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40" y="3718560"/>
            <a:ext cx="3600767" cy="2316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396F8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copy here Add a photo into the background by right clicking&gt;format background&gt;picture or texture fill&gt;insert picture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B052E4-616E-08F8-3191-22A6D3EFC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340" y="6446520"/>
            <a:ext cx="9540240" cy="0"/>
          </a:xfrm>
          <a:prstGeom prst="straightConnector1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9A02C9F-747F-9B8C-0060-6668E3FC0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8245" y="6224446"/>
            <a:ext cx="1629717" cy="4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ine">
    <p:bg>
      <p:bgPr>
        <a:solidFill>
          <a:srgbClr val="496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BD011-A7AC-9B47-9607-BC3CCB52C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F70D-A0F3-234A-B753-E2E3BA6B4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E70D-0521-9746-A552-6E1F940E3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3E4F95-2580-5041-AA53-06498328D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/>
          <a:lstStyle>
            <a:lvl1pPr algn="l">
              <a:defRPr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604A7-835F-5542-AF13-CDFDFC9C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/>
          <a:lstStyle>
            <a:lvl1pPr algn="l">
              <a:defRPr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21CD76-25D5-594E-ADEB-CB807E58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1050925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8EB05-96E1-004A-811C-99412A46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598958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87D0-B602-114E-A444-F8DA96642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FC80-E65C-D74C-8074-207303D8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93193"/>
            <a:ext cx="6172200" cy="54678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D7A09-E74F-D346-A311-2AAE4E50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3932237" cy="4298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FA95E-CAD7-1149-BA4B-CCB6DF3DC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68B354-1D8B-D84B-84EB-5BB9CF9B0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3816" y="342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23BF7-C542-FB4F-8048-2B4489E5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/>
          <a:lstStyle>
            <a:lvl1pPr algn="l">
              <a:defRPr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FB0686-C626-E548-80D4-E39FC23F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13" y="1234459"/>
            <a:ext cx="3932237" cy="438908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B47C4A-270D-F348-9128-DCB2B604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5" y="1234458"/>
            <a:ext cx="6417301" cy="43890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9E1D7-3928-844F-A018-CA9A7F3A3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0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E9E81-4F3D-E044-B745-2E9D43C9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2F3-C089-C54E-9F4F-4BB94AB9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361864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A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E9E81-4F3D-E044-B745-2E9D43C9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140440" cy="716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2F3-C089-C54E-9F4F-4BB94AB9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242061"/>
            <a:ext cx="11140440" cy="474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52B1DD-2555-BE75-392B-BDD189B6E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96500" y="6224446"/>
            <a:ext cx="1633206" cy="4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2B3E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E9E81-4F3D-E044-B745-2E9D43C9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140440" cy="716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2F3-C089-C54E-9F4F-4BB94AB9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242061"/>
            <a:ext cx="11140440" cy="474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15092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2B3E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2B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B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B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B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B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E9E81-4F3D-E044-B745-2E9D43C9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65125"/>
            <a:ext cx="1121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2F3-C089-C54E-9F4F-4BB94AB9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1825625"/>
            <a:ext cx="11214100" cy="416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416555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7.png"/><Relationship Id="rId18" Type="http://schemas.openxmlformats.org/officeDocument/2006/relationships/customXml" Target="../ink/ink8.xml"/><Relationship Id="rId3" Type="http://schemas.openxmlformats.org/officeDocument/2006/relationships/image" Target="../media/image24.png"/><Relationship Id="rId21" Type="http://schemas.openxmlformats.org/officeDocument/2006/relationships/image" Target="../media/image31.png"/><Relationship Id="rId7" Type="http://schemas.openxmlformats.org/officeDocument/2006/relationships/image" Target="../media/image240.png"/><Relationship Id="rId12" Type="http://schemas.openxmlformats.org/officeDocument/2006/relationships/customXml" Target="../ink/ink5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4.xml"/><Relationship Id="rId19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25.png"/><Relationship Id="rId1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ibility@bendoregon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633BA-A2FB-A5C7-2611-DDB723BDF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FD6F4-183E-550E-6934-7A7FD976BAD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April 1, 2026  •  11 a.m.–12:30 p.m.   </a:t>
            </a:r>
          </a:p>
          <a:p>
            <a:r>
              <a:rPr lang="en-US" dirty="0">
                <a:latin typeface="Arial"/>
                <a:cs typeface="Arial"/>
              </a:rPr>
              <a:t>Hybrid Meeting   •   MS Teams or Public Works Headquarters Building Roundabout Room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A5AF7-3DFC-93C0-C76F-D32A3D37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Advisory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F52B8-C384-F751-CBEF-675826C55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Lori Faha, Environmental Resources Manager</a:t>
            </a:r>
            <a:r>
              <a:rPr lang="en-US" dirty="0">
                <a:latin typeface="Arial"/>
                <a:cs typeface="Arial"/>
              </a:rPr>
              <a:t>  • </a:t>
            </a:r>
            <a:r>
              <a:rPr lang="en-US" dirty="0"/>
              <a:t>Elisabeth O'Keefe, Stormwater Program Manager</a:t>
            </a:r>
            <a:r>
              <a:rPr lang="en-US" dirty="0">
                <a:latin typeface="Arial"/>
                <a:cs typeface="Arial"/>
              </a:rPr>
              <a:t>  •  </a:t>
            </a:r>
            <a:r>
              <a:rPr lang="en-US" dirty="0"/>
              <a:t>Aubrie Koenig, Facilitator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9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FADAA-E162-8862-E791-2FA81B89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0929-5179-DC3C-F3F4-648A2933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Needs and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1D99A-1BA6-E527-624C-53083775EB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dirty="0"/>
              <a:t>With increasing density, staff and the community have observed the need for:​</a:t>
            </a:r>
          </a:p>
          <a:p>
            <a:pPr fontAlgn="base"/>
            <a:r>
              <a:rPr lang="en-US" sz="2000" dirty="0"/>
              <a:t>How to fit storm facilities on small lots​</a:t>
            </a:r>
          </a:p>
          <a:p>
            <a:pPr fontAlgn="base"/>
            <a:r>
              <a:rPr lang="en-US" sz="2000" dirty="0"/>
              <a:t>Providing more stormwater options to developers​</a:t>
            </a:r>
          </a:p>
          <a:p>
            <a:pPr fontAlgn="base"/>
            <a:r>
              <a:rPr lang="en-US" sz="2000" dirty="0"/>
              <a:t>Preventing downstream impacts from on-site stormwater facilities​</a:t>
            </a:r>
          </a:p>
          <a:p>
            <a:pPr lvl="1" fontAlgn="base"/>
            <a:r>
              <a:rPr lang="en-US" sz="2000" dirty="0"/>
              <a:t>Local flooding (street, neighbors)​</a:t>
            </a:r>
          </a:p>
          <a:p>
            <a:pPr lvl="1" fontAlgn="base"/>
            <a:r>
              <a:rPr lang="en-US" sz="2000" dirty="0"/>
              <a:t>Erosion​</a:t>
            </a:r>
          </a:p>
          <a:p>
            <a:pPr fontAlgn="base"/>
            <a:r>
              <a:rPr lang="en-US" sz="2000" dirty="0"/>
              <a:t>Alternatives for areas with low infiltration ​</a:t>
            </a:r>
          </a:p>
          <a:p>
            <a:pPr fontAlgn="base"/>
            <a:r>
              <a:rPr lang="en-US" sz="2000" dirty="0"/>
              <a:t>Allowing or requiring centralized stormwater facilities that serve a whole neighborhood​</a:t>
            </a:r>
          </a:p>
          <a:p>
            <a:endParaRPr lang="en-US" sz="2000" dirty="0"/>
          </a:p>
        </p:txBody>
      </p:sp>
      <p:pic>
        <p:nvPicPr>
          <p:cNvPr id="1028" name="Picture 4" descr="Photo of example property with limited space for stormwater management.">
            <a:extLst>
              <a:ext uri="{FF2B5EF4-FFF2-40B4-BE49-F238E27FC236}">
                <a16:creationId xmlns:a16="http://schemas.microsoft.com/office/drawing/2014/main" id="{978AD78B-B12C-6955-7BC3-20FAEBB6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6630"/>
          <a:stretch>
            <a:fillRect/>
          </a:stretch>
        </p:blipFill>
        <p:spPr bwMode="auto">
          <a:xfrm>
            <a:off x="6633274" y="1346624"/>
            <a:ext cx="4205962" cy="385090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7BB713-9F8A-0E27-E210-F81EE0D18155}"/>
              </a:ext>
            </a:extLst>
          </p:cNvPr>
          <p:cNvSpPr txBox="1"/>
          <p:nvPr/>
        </p:nvSpPr>
        <p:spPr>
          <a:xfrm>
            <a:off x="6544936" y="5301226"/>
            <a:ext cx="4423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infiltration swale should be setback both from the foundation and property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4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D28B-2C1A-E6D0-1308-F8F067D8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140440" cy="716915"/>
          </a:xfrm>
        </p:spPr>
        <p:txBody>
          <a:bodyPr anchor="b">
            <a:normAutofit/>
          </a:bodyPr>
          <a:lstStyle/>
          <a:p>
            <a:r>
              <a:rPr lang="en-US" dirty="0"/>
              <a:t>Drainage and Density Recommendations</a:t>
            </a:r>
            <a:r>
              <a:rPr lang="en-US" b="0" dirty="0"/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4A51-FCFA-A56F-2CA9-CB29EAA42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33608"/>
            <a:ext cx="5501640" cy="48700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Recommended next steps:​</a:t>
            </a:r>
          </a:p>
          <a:p>
            <a:pPr fontAlgn="base"/>
            <a:r>
              <a:rPr lang="en-US" dirty="0"/>
              <a:t>Clarify minimum requirements for on-lot facilities (template)</a:t>
            </a:r>
          </a:p>
          <a:p>
            <a:pPr fontAlgn="base"/>
            <a:r>
              <a:rPr lang="en-US" dirty="0"/>
              <a:t>Create pathways for more subdivision level facilities​</a:t>
            </a:r>
          </a:p>
          <a:p>
            <a:pPr fontAlgn="base"/>
            <a:r>
              <a:rPr lang="en-US" dirty="0"/>
              <a:t>Consider city maintenance of facilities serving multiple properties and ROW​</a:t>
            </a:r>
          </a:p>
          <a:p>
            <a:pPr fontAlgn="base"/>
            <a:r>
              <a:rPr lang="en-US" dirty="0"/>
              <a:t>Create more options for infill stormwater management, including in the ROW​</a:t>
            </a:r>
          </a:p>
          <a:p>
            <a:pPr fontAlgn="base"/>
            <a:r>
              <a:rPr lang="en-US" dirty="0"/>
              <a:t>Develop area specific storm plans for  some special districts ​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18580-A6BD-7EE7-DE9B-FDB15A9E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1314" b="-2"/>
          <a:stretch>
            <a:fillRect/>
          </a:stretch>
        </p:blipFill>
        <p:spPr bwMode="auto">
          <a:xfrm>
            <a:off x="6172200" y="1233608"/>
            <a:ext cx="5486400" cy="48700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2130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47357BE-C1BD-4EA5-B733-19AFC307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and Density Pathways</a:t>
            </a:r>
          </a:p>
        </p:txBody>
      </p:sp>
      <p:grpSp>
        <p:nvGrpSpPr>
          <p:cNvPr id="43" name="Group 42" descr="Chart identifying three types of pathways to address storm drainage in dense development. Neighborhood, multi-family and non-residential, and residential infill. ">
            <a:extLst>
              <a:ext uri="{FF2B5EF4-FFF2-40B4-BE49-F238E27FC236}">
                <a16:creationId xmlns:a16="http://schemas.microsoft.com/office/drawing/2014/main" id="{6D8C9641-8251-6DBF-98BF-8A7101090F41}"/>
              </a:ext>
            </a:extLst>
          </p:cNvPr>
          <p:cNvGrpSpPr/>
          <p:nvPr/>
        </p:nvGrpSpPr>
        <p:grpSpPr>
          <a:xfrm>
            <a:off x="688423" y="1221618"/>
            <a:ext cx="9508124" cy="5125203"/>
            <a:chOff x="34636" y="0"/>
            <a:chExt cx="9038359" cy="497023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C21CB75-16D3-1B7E-823F-C09FCCAC31A3}"/>
                </a:ext>
              </a:extLst>
            </p:cNvPr>
            <p:cNvSpPr/>
            <p:nvPr/>
          </p:nvSpPr>
          <p:spPr>
            <a:xfrm>
              <a:off x="34636" y="685801"/>
              <a:ext cx="2214245" cy="716932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endParaRPr lang="en-US" sz="750" b="1" u="sng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Presumptive: 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Fully comingled system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Public and private drainage is collected and discharged into a combined system.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0712532-B814-AAD2-5F2C-BCA73EA71FCF}"/>
                </a:ext>
              </a:extLst>
            </p:cNvPr>
            <p:cNvSpPr/>
            <p:nvPr/>
          </p:nvSpPr>
          <p:spPr>
            <a:xfrm>
              <a:off x="3380509" y="0"/>
              <a:ext cx="2381250" cy="552450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Multifamily &amp; Non-Residential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9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5+ Residential Units, Commercial and Industrial </a:t>
              </a:r>
              <a:endParaRPr lang="en-US" sz="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4D5E68F-69D0-DDCE-62A1-40F0153AE0AF}"/>
                </a:ext>
              </a:extLst>
            </p:cNvPr>
            <p:cNvSpPr/>
            <p:nvPr/>
          </p:nvSpPr>
          <p:spPr>
            <a:xfrm>
              <a:off x="3380509" y="687477"/>
              <a:ext cx="2381250" cy="1145879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Requirement: </a:t>
              </a:r>
              <a:r>
                <a:rPr lang="en-US" sz="75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Separate Public and Private Systems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Public Drainage is managed by a public system.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Private Drainage is managed independently on private property.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E458F06-0348-7344-263D-163DF287A118}"/>
                </a:ext>
              </a:extLst>
            </p:cNvPr>
            <p:cNvSpPr/>
            <p:nvPr/>
          </p:nvSpPr>
          <p:spPr>
            <a:xfrm>
              <a:off x="34636" y="20782"/>
              <a:ext cx="2176145" cy="544412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4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Neighborhood </a:t>
              </a:r>
              <a:endPara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2 or More Residential Lots</a:t>
              </a:r>
              <a:endParaRPr lang="en-US" sz="1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1E28603-843B-8728-75DE-E4AB3E2151A7}"/>
                </a:ext>
              </a:extLst>
            </p:cNvPr>
            <p:cNvSpPr/>
            <p:nvPr/>
          </p:nvSpPr>
          <p:spPr>
            <a:xfrm>
              <a:off x="50562" y="1713178"/>
              <a:ext cx="2214245" cy="1191156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Deviation 1: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Partially comingled system.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171450" marR="0" lvl="0" indent="-1714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public and private drainage is collected and discharged into a combined system. 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171450" marR="0" lvl="0" indent="-17145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private drainage is managed independently on private property.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20">
              <a:extLst>
                <a:ext uri="{FF2B5EF4-FFF2-40B4-BE49-F238E27FC236}">
                  <a16:creationId xmlns:a16="http://schemas.microsoft.com/office/drawing/2014/main" id="{1C97EC44-3E58-A970-4EE4-28B2968FDD7E}"/>
                </a:ext>
              </a:extLst>
            </p:cNvPr>
            <p:cNvSpPr txBox="1"/>
            <p:nvPr/>
          </p:nvSpPr>
          <p:spPr>
            <a:xfrm>
              <a:off x="921325" y="2952888"/>
              <a:ext cx="381000" cy="2571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OR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EEA8F87-A956-12B6-B463-C4F6D3F1B199}"/>
                </a:ext>
              </a:extLst>
            </p:cNvPr>
            <p:cNvSpPr/>
            <p:nvPr/>
          </p:nvSpPr>
          <p:spPr>
            <a:xfrm>
              <a:off x="50562" y="3201149"/>
              <a:ext cx="2287905" cy="1247140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Deviation 2: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Separate public and private systems.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public drainage is managed by a public system.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private drainage is managed independently on private property.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EA99674-74AF-AE2D-7586-91AB6D36C029}"/>
                </a:ext>
              </a:extLst>
            </p:cNvPr>
            <p:cNvSpPr/>
            <p:nvPr/>
          </p:nvSpPr>
          <p:spPr>
            <a:xfrm>
              <a:off x="6682219" y="12744"/>
              <a:ext cx="2381250" cy="552450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  <a:tabLst>
                  <a:tab pos="754380" algn="l"/>
                </a:tabLst>
              </a:pPr>
              <a:r>
                <a:rPr lang="en-US" sz="14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Residential “Infill”</a:t>
              </a:r>
              <a:endParaRPr lang="en-US" sz="14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1-4 Residential Units (One Lot</a:t>
              </a:r>
              <a:r>
                <a:rPr lang="en-US" sz="75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C9EF7CC-E799-FBA2-640F-FCDE1576CA3D}"/>
                </a:ext>
              </a:extLst>
            </p:cNvPr>
            <p:cNvSpPr/>
            <p:nvPr/>
          </p:nvSpPr>
          <p:spPr>
            <a:xfrm>
              <a:off x="6691745" y="685801"/>
              <a:ext cx="2381250" cy="1145879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Option 1: 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Separate public and private systems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public drainage is managed by a public system.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private drainage is managed independently on private property.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955D913-48A9-909C-A322-DBF3F3B97A72}"/>
                </a:ext>
              </a:extLst>
            </p:cNvPr>
            <p:cNvSpPr/>
            <p:nvPr/>
          </p:nvSpPr>
          <p:spPr>
            <a:xfrm>
              <a:off x="6682218" y="2037364"/>
              <a:ext cx="2381250" cy="1648189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endParaRPr lang="en-US" sz="750" b="1" u="sng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Option 2: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Partially comingled system.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buFont typeface="Symbol" panose="05050102010706020507" pitchFamily="18" charset="2"/>
                <a:buChar char="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public and private drainage is collected and discharged into a combined system. 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buFont typeface="Symbol" panose="05050102010706020507" pitchFamily="18" charset="2"/>
                <a:buChar char="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private drainage is managed independently on private property.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Feasibility analysis may be used to direct drainage to existing public system.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0B2C3B78-0449-FA69-2917-8201CEF7D2A5}"/>
                </a:ext>
              </a:extLst>
            </p:cNvPr>
            <p:cNvSpPr txBox="1"/>
            <p:nvPr/>
          </p:nvSpPr>
          <p:spPr>
            <a:xfrm>
              <a:off x="7720443" y="3681686"/>
              <a:ext cx="342900" cy="2095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OR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7EA54C0-30D9-E076-B0B0-0FD4FE8F26D9}"/>
                </a:ext>
              </a:extLst>
            </p:cNvPr>
            <p:cNvSpPr/>
            <p:nvPr/>
          </p:nvSpPr>
          <p:spPr>
            <a:xfrm>
              <a:off x="6682218" y="3891236"/>
              <a:ext cx="2381250" cy="1025396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Option 3: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Fully comingled system. </a:t>
              </a:r>
              <a:endParaRPr lang="en-US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Public and private drainage is collected and discharged into a combined system.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Feasibility analysis may be used to direct drainage to existing public system. 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0593F45-7225-5D6F-9C33-9A5F3EEAAD13}"/>
                </a:ext>
              </a:extLst>
            </p:cNvPr>
            <p:cNvSpPr/>
            <p:nvPr/>
          </p:nvSpPr>
          <p:spPr>
            <a:xfrm>
              <a:off x="4688550" y="3824355"/>
              <a:ext cx="1636050" cy="1145878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 In-Lieu</a:t>
              </a:r>
              <a:r>
                <a:rPr lang="en-US" sz="750" b="1" u="sng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: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Would the City collect a fee in-lieu for use of existing system? </a:t>
              </a:r>
              <a:endPara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0B37BC-6403-6594-B37D-46A3910405A0}"/>
                </a:ext>
              </a:extLst>
            </p:cNvPr>
            <p:cNvCxnSpPr/>
            <p:nvPr/>
          </p:nvCxnSpPr>
          <p:spPr>
            <a:xfrm flipV="1">
              <a:off x="6324600" y="4668982"/>
              <a:ext cx="461928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E28418E-6CB4-252C-BC2C-3F46CDBD1579}"/>
                </a:ext>
              </a:extLst>
            </p:cNvPr>
            <p:cNvSpPr/>
            <p:nvPr/>
          </p:nvSpPr>
          <p:spPr>
            <a:xfrm>
              <a:off x="2486473" y="1952449"/>
              <a:ext cx="1010199" cy="851459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b="1" u="sng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Ownership: </a:t>
              </a:r>
              <a:endPara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000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Is City ownership the default?</a:t>
              </a:r>
              <a:r>
                <a:rPr lang="en-US" sz="1000" b="1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476C45-EA6B-AD32-B46F-CA2D7D4F8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8498" y="1176805"/>
              <a:ext cx="8233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F6AC97-9241-B9AF-2493-8F735B70C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034" y="2298775"/>
              <a:ext cx="42174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858E71-8245-B3A2-4B33-089354572419}"/>
                </a:ext>
              </a:extLst>
            </p:cNvPr>
            <p:cNvCxnSpPr/>
            <p:nvPr/>
          </p:nvCxnSpPr>
          <p:spPr>
            <a:xfrm>
              <a:off x="2969570" y="1176468"/>
              <a:ext cx="2230" cy="7694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4CE1237-3D63-49D1-0608-3C40621A1BDC}"/>
                </a:ext>
              </a:extLst>
            </p:cNvPr>
            <p:cNvCxnSpPr/>
            <p:nvPr/>
          </p:nvCxnSpPr>
          <p:spPr>
            <a:xfrm>
              <a:off x="5846618" y="3311236"/>
              <a:ext cx="97879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24DD6CF-A7E2-717A-414A-2BDD3F1D572F}"/>
                </a:ext>
              </a:extLst>
            </p:cNvPr>
            <p:cNvCxnSpPr>
              <a:cxnSpLocks/>
            </p:cNvCxnSpPr>
            <p:nvPr/>
          </p:nvCxnSpPr>
          <p:spPr>
            <a:xfrm>
              <a:off x="5846618" y="3311236"/>
              <a:ext cx="0" cy="51311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4E7B99B6-1857-61B6-1D6D-55B288000DC9}"/>
                </a:ext>
              </a:extLst>
            </p:cNvPr>
            <p:cNvSpPr txBox="1"/>
            <p:nvPr/>
          </p:nvSpPr>
          <p:spPr>
            <a:xfrm>
              <a:off x="7682344" y="1857374"/>
              <a:ext cx="381000" cy="2571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OR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20">
              <a:extLst>
                <a:ext uri="{FF2B5EF4-FFF2-40B4-BE49-F238E27FC236}">
                  <a16:creationId xmlns:a16="http://schemas.microsoft.com/office/drawing/2014/main" id="{384A102A-55CD-F7F7-7A89-CA603ACBABC9}"/>
                </a:ext>
              </a:extLst>
            </p:cNvPr>
            <p:cNvSpPr txBox="1"/>
            <p:nvPr/>
          </p:nvSpPr>
          <p:spPr>
            <a:xfrm>
              <a:off x="921326" y="1453890"/>
              <a:ext cx="381000" cy="2571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OR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C6BFF2C-A7B9-9C04-9EF1-D72D95544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151" y="1092110"/>
            <a:ext cx="2633493" cy="810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59F05F-ECFA-1599-8446-B2AA04C42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1880" y="1073622"/>
            <a:ext cx="2795180" cy="900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8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C68-DBA5-E0C4-0070-6A5A876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0F35-717B-2AF5-16EE-5478FD833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Neighborhood-scale projects:</a:t>
            </a:r>
          </a:p>
          <a:p>
            <a:r>
              <a:rPr lang="en-US" b="1" dirty="0"/>
              <a:t>Presumptive</a:t>
            </a:r>
            <a:r>
              <a:rPr lang="en-US" dirty="0"/>
              <a:t>: This is the preferred standard method by the City but is not a requirement to use.</a:t>
            </a:r>
          </a:p>
          <a:p>
            <a:r>
              <a:rPr lang="en-US" b="1" dirty="0"/>
              <a:t>Deviation</a:t>
            </a:r>
            <a:r>
              <a:rPr lang="en-US" dirty="0"/>
              <a:t>: Available to implement but may require more submittal work for developers.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4F354-9612-E3CE-6B0B-F02D50086F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Residential “infill” projects:</a:t>
            </a:r>
          </a:p>
          <a:p>
            <a:r>
              <a:rPr lang="en-US" b="1" dirty="0"/>
              <a:t>Option: </a:t>
            </a:r>
            <a:r>
              <a:rPr lang="en-US" dirty="0"/>
              <a:t>No preferred method by the City.</a:t>
            </a:r>
          </a:p>
        </p:txBody>
      </p:sp>
    </p:spTree>
    <p:extLst>
      <p:ext uri="{BB962C8B-B14F-4D97-AF65-F5344CB8AC3E}">
        <p14:creationId xmlns:p14="http://schemas.microsoft.com/office/powerpoint/2010/main" val="301740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A70D-A1C3-F1CE-32B8-23508825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Pathway</a:t>
            </a:r>
          </a:p>
        </p:txBody>
      </p:sp>
      <p:grpSp>
        <p:nvGrpSpPr>
          <p:cNvPr id="4" name="Group 3" descr="Chart describing presumptive neighborhood scale approach and two deviations, ">
            <a:extLst>
              <a:ext uri="{FF2B5EF4-FFF2-40B4-BE49-F238E27FC236}">
                <a16:creationId xmlns:a16="http://schemas.microsoft.com/office/drawing/2014/main" id="{17B844DF-D37E-5C1A-3735-BF5059F966C7}"/>
              </a:ext>
            </a:extLst>
          </p:cNvPr>
          <p:cNvGrpSpPr/>
          <p:nvPr/>
        </p:nvGrpSpPr>
        <p:grpSpPr>
          <a:xfrm>
            <a:off x="1821243" y="1196282"/>
            <a:ext cx="8206929" cy="5165636"/>
            <a:chOff x="34636" y="-69461"/>
            <a:chExt cx="3462036" cy="43513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7DC045E-F734-B9ED-FEC5-59DBBE0E4DD7}"/>
                </a:ext>
              </a:extLst>
            </p:cNvPr>
            <p:cNvSpPr/>
            <p:nvPr/>
          </p:nvSpPr>
          <p:spPr>
            <a:xfrm>
              <a:off x="34636" y="625266"/>
              <a:ext cx="2242994" cy="888422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endParaRPr lang="en-US" sz="1600" b="1" u="sng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Presumptive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: Fully comingled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Public and private drainage is collected and discharged into a combined system</a:t>
              </a:r>
              <a:r>
                <a:rPr lang="en-US" sz="75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.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8113BD3-0322-3643-A299-44AE8A70519A}"/>
                </a:ext>
              </a:extLst>
            </p:cNvPr>
            <p:cNvSpPr/>
            <p:nvPr/>
          </p:nvSpPr>
          <p:spPr>
            <a:xfrm>
              <a:off x="34636" y="-69461"/>
              <a:ext cx="2240764" cy="544412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Neighborhood 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2 or more </a:t>
              </a:r>
              <a:r>
                <a:rPr lang="en-US" sz="1600" i="1" dirty="0">
                  <a:solidFill>
                    <a:srgbClr val="FFFFFF"/>
                  </a:solidFill>
                  <a:ea typeface="Aptos" panose="020B00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16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esidential </a:t>
              </a:r>
              <a:r>
                <a:rPr lang="en-US" sz="1600" i="1" dirty="0">
                  <a:solidFill>
                    <a:srgbClr val="FFFFFF"/>
                  </a:solidFill>
                  <a:ea typeface="Aptos" panose="020B000402020202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6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ots</a:t>
              </a:r>
              <a:endParaRPr lang="en-US" sz="1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4FB3A8-0D66-E3A1-F8F3-DDD8A8D830C6}"/>
                </a:ext>
              </a:extLst>
            </p:cNvPr>
            <p:cNvSpPr/>
            <p:nvPr/>
          </p:nvSpPr>
          <p:spPr>
            <a:xfrm>
              <a:off x="34636" y="1614626"/>
              <a:ext cx="2240764" cy="1368296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Deviation 1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: Partially comingled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171450" marR="0" lvl="0" indent="-1714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public and private drainage is collected and discharged into a combined system. 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171450" marR="0" lvl="0" indent="-17145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private drainage is managed independently on private property.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58561B-348B-9977-BDC6-EE2EDA6A0E85}"/>
                </a:ext>
              </a:extLst>
            </p:cNvPr>
            <p:cNvSpPr/>
            <p:nvPr/>
          </p:nvSpPr>
          <p:spPr>
            <a:xfrm>
              <a:off x="34636" y="3102217"/>
              <a:ext cx="2240764" cy="1179640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Deviation 2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: Separate public and private systems.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public drainage is managed by a public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private drainage is managed independently on private property.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8C2E8D7-9AFA-0AEA-AF69-67FC6A7288F2}"/>
                </a:ext>
              </a:extLst>
            </p:cNvPr>
            <p:cNvSpPr/>
            <p:nvPr/>
          </p:nvSpPr>
          <p:spPr>
            <a:xfrm>
              <a:off x="2486473" y="1952449"/>
              <a:ext cx="1010199" cy="851459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Ownership: </a:t>
              </a:r>
              <a:endPara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Is City ownership the default?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E11C36-52BD-2792-E9D4-94E7E63FF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630" y="1176468"/>
              <a:ext cx="6919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827769-CEE1-B5A6-79F5-6A04E752B1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630" y="2298775"/>
              <a:ext cx="22114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3BFAB4-4B3B-BFAF-F28C-6B5FD6E6EE24}"/>
                </a:ext>
              </a:extLst>
            </p:cNvPr>
            <p:cNvCxnSpPr/>
            <p:nvPr/>
          </p:nvCxnSpPr>
          <p:spPr>
            <a:xfrm>
              <a:off x="2969570" y="1176468"/>
              <a:ext cx="2230" cy="7694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20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82E6-5A8A-6F4E-4127-43112ED0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2207-923C-45B9-87B9-0D59690C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Pathway Approach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AA920-5C23-AEFE-6866-F8E16FCAB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6776" y="1524942"/>
            <a:ext cx="5089184" cy="4430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Example Land Division:</a:t>
            </a:r>
          </a:p>
          <a:p>
            <a:r>
              <a:rPr lang="en-US" dirty="0"/>
              <a:t>24 Lot Residential Development</a:t>
            </a:r>
          </a:p>
          <a:p>
            <a:pPr marL="0" indent="0">
              <a:buNone/>
            </a:pPr>
            <a:r>
              <a:rPr lang="en-US" b="1" u="sng" dirty="0"/>
              <a:t>Drainage Pathway:</a:t>
            </a:r>
          </a:p>
          <a:p>
            <a:r>
              <a:rPr lang="en-US" dirty="0"/>
              <a:t>Neighborhood (2 or more lots)</a:t>
            </a:r>
            <a:endParaRPr lang="en-US" dirty="0">
              <a:cs typeface="Segoe U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>
                <a:highlight>
                  <a:srgbClr val="FFFF00"/>
                </a:highlight>
              </a:rPr>
              <a:t>Presumptive Approach: </a:t>
            </a:r>
          </a:p>
          <a:p>
            <a:pPr marL="742950" lvl="1" indent="-285750"/>
            <a:r>
              <a:rPr lang="en-US" dirty="0"/>
              <a:t>Public and private drainage is combined.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Deviation 1:</a:t>
            </a:r>
          </a:p>
          <a:p>
            <a:pPr marL="742950" lvl="1" indent="-285750"/>
            <a:r>
              <a:rPr lang="en-US" dirty="0"/>
              <a:t>Partially combined.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Deviation 2:</a:t>
            </a:r>
          </a:p>
          <a:p>
            <a:pPr marL="742950" lvl="1" indent="-285750"/>
            <a:r>
              <a:rPr lang="en-US" dirty="0"/>
              <a:t>Separate public and private.</a:t>
            </a:r>
          </a:p>
          <a:p>
            <a:endParaRPr lang="en-US" dirty="0"/>
          </a:p>
        </p:txBody>
      </p:sp>
      <p:grpSp>
        <p:nvGrpSpPr>
          <p:cNvPr id="4" name="Group 3" descr="Plan view of example neighborhood development.">
            <a:extLst>
              <a:ext uri="{FF2B5EF4-FFF2-40B4-BE49-F238E27FC236}">
                <a16:creationId xmlns:a16="http://schemas.microsoft.com/office/drawing/2014/main" id="{4166B7FE-4B21-BB1A-3657-2BD7B3849BC8}"/>
              </a:ext>
            </a:extLst>
          </p:cNvPr>
          <p:cNvGrpSpPr/>
          <p:nvPr/>
        </p:nvGrpSpPr>
        <p:grpSpPr>
          <a:xfrm>
            <a:off x="625983" y="1496842"/>
            <a:ext cx="5336440" cy="4414827"/>
            <a:chOff x="625983" y="1496842"/>
            <a:chExt cx="5336440" cy="4414827"/>
          </a:xfrm>
        </p:grpSpPr>
        <p:pic>
          <p:nvPicPr>
            <p:cNvPr id="3" name="Picture 2" descr="Plan view of an example development.">
              <a:extLst>
                <a:ext uri="{FF2B5EF4-FFF2-40B4-BE49-F238E27FC236}">
                  <a16:creationId xmlns:a16="http://schemas.microsoft.com/office/drawing/2014/main" id="{A462DDC3-DB02-8B8F-EA60-843F6431D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983" y="1496842"/>
              <a:ext cx="5336440" cy="4414827"/>
            </a:xfrm>
            <a:prstGeom prst="rect">
              <a:avLst/>
            </a:prstGeom>
          </p:spPr>
        </p:pic>
        <p:grpSp>
          <p:nvGrpSpPr>
            <p:cNvPr id="9" name="Group 8" descr="Plan view of example neighborhood development. ">
              <a:extLst>
                <a:ext uri="{FF2B5EF4-FFF2-40B4-BE49-F238E27FC236}">
                  <a16:creationId xmlns:a16="http://schemas.microsoft.com/office/drawing/2014/main" id="{1E067D33-B670-EE01-F76C-4DEDC04908A2}"/>
                </a:ext>
              </a:extLst>
            </p:cNvPr>
            <p:cNvGrpSpPr/>
            <p:nvPr/>
          </p:nvGrpSpPr>
          <p:grpSpPr>
            <a:xfrm>
              <a:off x="1038888" y="3463533"/>
              <a:ext cx="698760" cy="144720"/>
              <a:chOff x="1308865" y="3465076"/>
              <a:chExt cx="698760" cy="14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72014055-87A2-6C2B-625B-A0404CA94FD5}"/>
                      </a:ext>
                    </a:extLst>
                  </p14:cNvPr>
                  <p14:cNvContentPartPr/>
                  <p14:nvPr/>
                </p14:nvContentPartPr>
                <p14:xfrm>
                  <a:off x="1511185" y="3465076"/>
                  <a:ext cx="424440" cy="162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2014055-87A2-6C2B-625B-A0404CA94FD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448185" y="3402076"/>
                    <a:ext cx="55008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98A58E5B-BD78-14EE-7990-C25A554E8C32}"/>
                      </a:ext>
                    </a:extLst>
                  </p14:cNvPr>
                  <p14:cNvContentPartPr/>
                  <p14:nvPr/>
                </p14:nvContentPartPr>
                <p14:xfrm>
                  <a:off x="1308865" y="3560116"/>
                  <a:ext cx="698760" cy="496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98A58E5B-BD78-14EE-7990-C25A554E8C3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45865" y="3497116"/>
                    <a:ext cx="824400" cy="175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E5EAD8-3609-CED6-5EA0-109E837B7BB9}"/>
                    </a:ext>
                  </a:extLst>
                </p14:cNvPr>
                <p14:cNvContentPartPr/>
                <p14:nvPr/>
              </p14:nvContentPartPr>
              <p14:xfrm>
                <a:off x="2320429" y="1962048"/>
                <a:ext cx="67680" cy="972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E5EAD8-3609-CED6-5EA0-109E837B7B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7429" y="1899048"/>
                  <a:ext cx="193320" cy="10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0DEF43-2286-475E-FBA8-1232693219CE}"/>
                    </a:ext>
                  </a:extLst>
                </p14:cNvPr>
                <p14:cNvContentPartPr/>
                <p14:nvPr/>
              </p14:nvContentPartPr>
              <p14:xfrm>
                <a:off x="5097175" y="3880306"/>
                <a:ext cx="210600" cy="375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0DEF43-2286-475E-FBA8-1232693219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34175" y="3817306"/>
                  <a:ext cx="3362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6BE50E-81D8-0315-D056-E0520886DD7A}"/>
                    </a:ext>
                  </a:extLst>
                </p14:cNvPr>
                <p14:cNvContentPartPr/>
                <p14:nvPr/>
              </p14:nvContentPartPr>
              <p14:xfrm>
                <a:off x="5379408" y="5774616"/>
                <a:ext cx="384840" cy="20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6BE50E-81D8-0315-D056-E0520886DD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16408" y="5710491"/>
                  <a:ext cx="510480" cy="1484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3B9849-3BDF-923D-5C05-5C45941A2DA1}"/>
                </a:ext>
              </a:extLst>
            </p:cNvPr>
            <p:cNvGrpSpPr/>
            <p:nvPr/>
          </p:nvGrpSpPr>
          <p:grpSpPr>
            <a:xfrm>
              <a:off x="5255928" y="3402269"/>
              <a:ext cx="478080" cy="487440"/>
              <a:chOff x="5595768" y="3377376"/>
              <a:chExt cx="478080" cy="487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66274BC0-84BD-B36E-F73D-8584F73138B0}"/>
                      </a:ext>
                    </a:extLst>
                  </p14:cNvPr>
                  <p14:cNvContentPartPr/>
                  <p14:nvPr/>
                </p14:nvContentPartPr>
                <p14:xfrm>
                  <a:off x="5843088" y="3377376"/>
                  <a:ext cx="230760" cy="4874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66274BC0-84BD-B36E-F73D-8584F73138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780088" y="3314376"/>
                    <a:ext cx="356400" cy="61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D9487DB-FEC2-C2DE-5148-0F78422CE778}"/>
                      </a:ext>
                    </a:extLst>
                  </p14:cNvPr>
                  <p14:cNvContentPartPr/>
                  <p14:nvPr/>
                </p14:nvContentPartPr>
                <p14:xfrm>
                  <a:off x="5595768" y="3684816"/>
                  <a:ext cx="123480" cy="194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D9487DB-FEC2-C2DE-5148-0F78422CE77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532768" y="3621816"/>
                    <a:ext cx="249120" cy="145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E1B2C7-EDC0-5FD9-D8DB-54AA3515B1EB}"/>
                    </a:ext>
                  </a:extLst>
                </p14:cNvPr>
                <p14:cNvContentPartPr/>
                <p14:nvPr/>
              </p14:nvContentPartPr>
              <p14:xfrm>
                <a:off x="886608" y="3456216"/>
                <a:ext cx="28440" cy="567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E1B2C7-EDC0-5FD9-D8DB-54AA3515B1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800" y="3393216"/>
                  <a:ext cx="155691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94E61D-9FEC-6BB8-D282-AE828C35BE3A}"/>
                    </a:ext>
                  </a:extLst>
                </p14:cNvPr>
                <p14:cNvContentPartPr/>
                <p14:nvPr/>
              </p14:nvContentPartPr>
              <p14:xfrm>
                <a:off x="4777135" y="3757546"/>
                <a:ext cx="311760" cy="525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94E61D-9FEC-6BB8-D282-AE828C35BE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4062" y="3694546"/>
                  <a:ext cx="437545" cy="65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760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CDBE-54B3-D6F0-5910-3A124488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00716"/>
            <a:ext cx="11140440" cy="716915"/>
          </a:xfrm>
        </p:spPr>
        <p:txBody>
          <a:bodyPr/>
          <a:lstStyle/>
          <a:p>
            <a:r>
              <a:rPr lang="en-US" dirty="0">
                <a:cs typeface="Arial"/>
              </a:rPr>
              <a:t>Neighborhood Pathway (Swale)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F4AE7-5936-E41E-6A3B-397093431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986" y="1690894"/>
            <a:ext cx="5276927" cy="399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Presumptive Approach: </a:t>
            </a:r>
            <a:br>
              <a:rPr lang="en-US" b="1" u="sng" dirty="0"/>
            </a:br>
            <a:r>
              <a:rPr lang="en-US" b="1" dirty="0"/>
              <a:t>Combined system.</a:t>
            </a:r>
          </a:p>
          <a:p>
            <a:pPr marL="285750" indent="-285750"/>
            <a:r>
              <a:rPr lang="en-US" dirty="0"/>
              <a:t>Private laterals daylight through curb (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).</a:t>
            </a:r>
          </a:p>
          <a:p>
            <a:pPr marL="285750" indent="-285750"/>
            <a:r>
              <a:rPr lang="en-US" dirty="0"/>
              <a:t>All drainage is collected in the curbline and conveyed to the public system (</a:t>
            </a:r>
            <a:r>
              <a:rPr lang="en-US" dirty="0">
                <a:solidFill>
                  <a:srgbClr val="7030A0"/>
                </a:solidFill>
              </a:rPr>
              <a:t>purple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7BDCA07-FBAB-B425-2428-C8E757354046}"/>
              </a:ext>
            </a:extLst>
          </p:cNvPr>
          <p:cNvSpPr txBox="1"/>
          <p:nvPr/>
        </p:nvSpPr>
        <p:spPr>
          <a:xfrm>
            <a:off x="8013191" y="1229229"/>
            <a:ext cx="251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Swales </a:t>
            </a:r>
          </a:p>
        </p:txBody>
      </p:sp>
      <p:pic>
        <p:nvPicPr>
          <p:cNvPr id="7" name="Picture 6" descr="Plan view of example neighborhood development showing private laterals and drainage to public system.">
            <a:extLst>
              <a:ext uri="{FF2B5EF4-FFF2-40B4-BE49-F238E27FC236}">
                <a16:creationId xmlns:a16="http://schemas.microsoft.com/office/drawing/2014/main" id="{6699BBAC-4274-D5D6-D83F-AA40421A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894"/>
            <a:ext cx="5749258" cy="47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EA7C-B6FF-416F-779D-D84B54B97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D5DD-65DC-82A9-7ADA-703438DA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30" y="390434"/>
            <a:ext cx="11415740" cy="716915"/>
          </a:xfrm>
        </p:spPr>
        <p:txBody>
          <a:bodyPr/>
          <a:lstStyle/>
          <a:p>
            <a:r>
              <a:rPr lang="en-US" dirty="0">
                <a:cs typeface="Arial"/>
              </a:rPr>
              <a:t>Neighborhood Pathway (Underground Injection Control [UIC])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54E0-E8B3-4BC4-2BC1-723F68A62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695" y="1435320"/>
            <a:ext cx="5102208" cy="3810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Presumptive Approach: </a:t>
            </a:r>
            <a:r>
              <a:rPr lang="en-US" sz="2800" b="1" dirty="0"/>
              <a:t>Combined system.</a:t>
            </a:r>
          </a:p>
          <a:p>
            <a:pPr marL="285750" indent="-285750"/>
            <a:r>
              <a:rPr lang="en-US" sz="2800" dirty="0"/>
              <a:t>Private laterals daylight through curb (</a:t>
            </a:r>
            <a:r>
              <a:rPr lang="en-US" sz="2800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).</a:t>
            </a:r>
          </a:p>
          <a:p>
            <a:pPr marL="285750" indent="-285750"/>
            <a:r>
              <a:rPr lang="en-US" sz="2800" dirty="0"/>
              <a:t>All drainage is collected in the curbline and conveyed to the public system (</a:t>
            </a:r>
            <a:r>
              <a:rPr lang="en-US" sz="2800" dirty="0">
                <a:solidFill>
                  <a:srgbClr val="7030A0"/>
                </a:solidFill>
              </a:rPr>
              <a:t>purple</a:t>
            </a:r>
            <a:r>
              <a:rPr lang="en-US" sz="2800" dirty="0"/>
              <a:t>).</a:t>
            </a:r>
          </a:p>
          <a:p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905AB0-E79F-B827-494C-429FAD5BED29}"/>
              </a:ext>
            </a:extLst>
          </p:cNvPr>
          <p:cNvSpPr txBox="1"/>
          <p:nvPr/>
        </p:nvSpPr>
        <p:spPr>
          <a:xfrm>
            <a:off x="8292496" y="1283666"/>
            <a:ext cx="177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UICs</a:t>
            </a:r>
          </a:p>
        </p:txBody>
      </p:sp>
      <p:pic>
        <p:nvPicPr>
          <p:cNvPr id="7" name="Picture 6" descr="Plan view of example neighborhood development showing private laterals draining to public system with UIC.">
            <a:extLst>
              <a:ext uri="{FF2B5EF4-FFF2-40B4-BE49-F238E27FC236}">
                <a16:creationId xmlns:a16="http://schemas.microsoft.com/office/drawing/2014/main" id="{6A43F8D1-0FB8-D97C-272C-EEC4B1C4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78" y="1636300"/>
            <a:ext cx="5624310" cy="49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3191-F889-0B4A-11A9-D825C231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Pathway Middle Housing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B4CA6-42F3-EF72-837D-757231C64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9991" y="1482290"/>
            <a:ext cx="4972227" cy="4388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cs typeface="Segoe UI"/>
              </a:rPr>
              <a:t>Land</a:t>
            </a:r>
            <a:r>
              <a:rPr lang="en-US" b="1" u="sng" dirty="0"/>
              <a:t> Division:</a:t>
            </a:r>
            <a:endParaRPr lang="en-US" b="1" u="sng" dirty="0">
              <a:cs typeface="Segoe UI"/>
            </a:endParaRPr>
          </a:p>
          <a:p>
            <a:r>
              <a:rPr lang="en-US" dirty="0"/>
              <a:t>Dividing 1 lot into 5 lots with ROW improvements.</a:t>
            </a:r>
          </a:p>
          <a:p>
            <a:pPr marL="0" indent="0">
              <a:buNone/>
            </a:pPr>
            <a:r>
              <a:rPr lang="en-US" b="1" u="sng" dirty="0"/>
              <a:t>Drainage Pathway:</a:t>
            </a:r>
          </a:p>
          <a:p>
            <a:r>
              <a:rPr lang="en-US" dirty="0"/>
              <a:t>Neighborhood scale (2 or more lots)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>
                <a:highlight>
                  <a:srgbClr val="FFFF00"/>
                </a:highlight>
              </a:rPr>
              <a:t>Presumptive Approach: </a:t>
            </a:r>
          </a:p>
          <a:p>
            <a:pPr marL="742950" lvl="1" indent="-285750"/>
            <a:r>
              <a:rPr lang="en-US" dirty="0">
                <a:highlight>
                  <a:srgbClr val="FFFF00"/>
                </a:highlight>
              </a:rPr>
              <a:t>Public and private combined.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Deviation 1:</a:t>
            </a:r>
          </a:p>
          <a:p>
            <a:pPr marL="742950" lvl="1" indent="-285750"/>
            <a:r>
              <a:rPr lang="en-US" dirty="0"/>
              <a:t>Partially combined.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Deviation 2:</a:t>
            </a:r>
          </a:p>
          <a:p>
            <a:pPr marL="742950" lvl="1" indent="-285750"/>
            <a:r>
              <a:rPr lang="en-US" dirty="0"/>
              <a:t>Separate public and private.</a:t>
            </a:r>
          </a:p>
          <a:p>
            <a:endParaRPr lang="en-US" dirty="0"/>
          </a:p>
        </p:txBody>
      </p:sp>
      <p:pic>
        <p:nvPicPr>
          <p:cNvPr id="6" name="Picture 5" descr="Plan view of example neighborhood development showing combined public and private system.">
            <a:extLst>
              <a:ext uri="{FF2B5EF4-FFF2-40B4-BE49-F238E27FC236}">
                <a16:creationId xmlns:a16="http://schemas.microsoft.com/office/drawing/2014/main" id="{56BEA261-E7E5-7D4B-92CE-F8F916E7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3" y="1624397"/>
            <a:ext cx="6920268" cy="41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5CF5-8026-896C-C743-66E0DF1D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42" y="365125"/>
            <a:ext cx="11192675" cy="716915"/>
          </a:xfrm>
        </p:spPr>
        <p:txBody>
          <a:bodyPr/>
          <a:lstStyle/>
          <a:p>
            <a:r>
              <a:rPr lang="en-US" sz="3500" dirty="0"/>
              <a:t>Neighborhood Pathway Middle Housing (Swale)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F56D1-BC2E-483C-0154-DCF9BFB1409F}"/>
              </a:ext>
            </a:extLst>
          </p:cNvPr>
          <p:cNvSpPr txBox="1"/>
          <p:nvPr/>
        </p:nvSpPr>
        <p:spPr>
          <a:xfrm>
            <a:off x="365752" y="1748220"/>
            <a:ext cx="47889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u="sng" dirty="0"/>
              <a:t>Presumptive Approach: </a:t>
            </a:r>
            <a:r>
              <a:rPr lang="en-US" sz="2400" b="1" dirty="0"/>
              <a:t>Public and private combined.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Private lateral tied into public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swale infiltrating water from entire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swale is in an easement or tract.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5F2AE-3229-7408-9E22-6116D524C5EA}"/>
              </a:ext>
            </a:extLst>
          </p:cNvPr>
          <p:cNvSpPr txBox="1"/>
          <p:nvPr/>
        </p:nvSpPr>
        <p:spPr>
          <a:xfrm>
            <a:off x="7595857" y="1286555"/>
            <a:ext cx="21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Swale</a:t>
            </a:r>
          </a:p>
        </p:txBody>
      </p:sp>
      <p:pic>
        <p:nvPicPr>
          <p:cNvPr id="7" name="Picture 6" descr="Plan view of example neighborhood development showing combined public and private system with private laterals and a public swale.">
            <a:extLst>
              <a:ext uri="{FF2B5EF4-FFF2-40B4-BE49-F238E27FC236}">
                <a16:creationId xmlns:a16="http://schemas.microsoft.com/office/drawing/2014/main" id="{F4BD84AF-C9AC-744F-A396-DB6ED034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78" y="1748220"/>
            <a:ext cx="6841729" cy="40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F79F9-6846-F243-1054-923E8D673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9BDF-7E8F-8CB0-50A7-556E52C5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  <a:r>
              <a:rPr lang="en-US" dirty="0">
                <a:latin typeface="Arial"/>
                <a:cs typeface="Arial"/>
              </a:rPr>
              <a:t>&amp; Agenda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A8584-BF56-F556-CB74-9CB8EE380C7A}"/>
              </a:ext>
            </a:extLst>
          </p:cNvPr>
          <p:cNvSpPr txBox="1"/>
          <p:nvPr/>
        </p:nvSpPr>
        <p:spPr>
          <a:xfrm>
            <a:off x="518159" y="1285811"/>
            <a:ext cx="1128684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B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Share drainage and density policy updates and collect input on general approach and key considerations for neighborhood-scale and residential infill implementation.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3300-B557-CFA3-7842-A881D438C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2246713"/>
            <a:ext cx="5501640" cy="38569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 and Introductions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 Years of Water Update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Drainage and Density Discussion</a:t>
            </a:r>
          </a:p>
          <a:p>
            <a:pPr lvl="1"/>
            <a:r>
              <a:rPr lang="en-US" dirty="0"/>
              <a:t>Needs and objectives </a:t>
            </a:r>
          </a:p>
          <a:p>
            <a:pPr lvl="1"/>
            <a:r>
              <a:rPr lang="en-US" dirty="0"/>
              <a:t>Neighborhood-scale</a:t>
            </a:r>
          </a:p>
          <a:p>
            <a:pPr lvl="1"/>
            <a:r>
              <a:rPr lang="en-US" dirty="0"/>
              <a:t>Residential infill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Summary and Closing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C5EF293-23D8-296D-AB34-CC131C97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92" y="2246713"/>
            <a:ext cx="3856906" cy="38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9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18A4-FEAD-E73C-7C62-FD306366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F021-2858-1F12-FEFC-E284112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2" y="365125"/>
            <a:ext cx="11137187" cy="716915"/>
          </a:xfrm>
        </p:spPr>
        <p:txBody>
          <a:bodyPr/>
          <a:lstStyle/>
          <a:p>
            <a:r>
              <a:rPr lang="en-US" sz="3500" dirty="0"/>
              <a:t>Neighborhood Pathway Middle Housing (UIC)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72BB0-DE55-F984-8271-4ABCCCE4BC45}"/>
              </a:ext>
            </a:extLst>
          </p:cNvPr>
          <p:cNvSpPr txBox="1"/>
          <p:nvPr/>
        </p:nvSpPr>
        <p:spPr>
          <a:xfrm>
            <a:off x="523982" y="1543705"/>
            <a:ext cx="39452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u="sng" dirty="0"/>
              <a:t>Presumptive Approach: </a:t>
            </a:r>
            <a:br>
              <a:rPr lang="en-US" sz="2400" b="1" u="sng" dirty="0"/>
            </a:br>
            <a:r>
              <a:rPr lang="en-US" sz="2400" b="1" dirty="0"/>
              <a:t>Public and private combined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Private lateral tied into public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UIC infiltrating water from entire development.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23A5F-0199-FE01-B209-BC4B05176731}"/>
              </a:ext>
            </a:extLst>
          </p:cNvPr>
          <p:cNvSpPr txBox="1"/>
          <p:nvPr/>
        </p:nvSpPr>
        <p:spPr>
          <a:xfrm>
            <a:off x="7382538" y="1475954"/>
            <a:ext cx="19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UIC</a:t>
            </a:r>
          </a:p>
        </p:txBody>
      </p:sp>
      <p:pic>
        <p:nvPicPr>
          <p:cNvPr id="5" name="Content Placeholder 4" descr="Plan view of example neighborhood development with combined public and private system showing private laterals and public UIC.">
            <a:extLst>
              <a:ext uri="{FF2B5EF4-FFF2-40B4-BE49-F238E27FC236}">
                <a16:creationId xmlns:a16="http://schemas.microsoft.com/office/drawing/2014/main" id="{97CF8EBC-9089-984F-E84C-214E920B42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4461" y="1937619"/>
            <a:ext cx="6993557" cy="41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9539-8971-D381-2A06-E4BE84D7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Pathway Middle Housing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E96F9-0C74-DAE3-B93F-3086AA3671A4}"/>
              </a:ext>
            </a:extLst>
          </p:cNvPr>
          <p:cNvSpPr txBox="1"/>
          <p:nvPr/>
        </p:nvSpPr>
        <p:spPr>
          <a:xfrm>
            <a:off x="518160" y="1355158"/>
            <a:ext cx="43312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Deviation 1:</a:t>
            </a:r>
          </a:p>
          <a:p>
            <a:r>
              <a:rPr lang="en-US" sz="2400" b="1" dirty="0"/>
              <a:t>Partially combined system.</a:t>
            </a:r>
            <a:endParaRPr lang="en-US" sz="2400" b="1" dirty="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Private laterals tied to </a:t>
            </a:r>
            <a:r>
              <a:rPr lang="en-US" sz="2400" u="sng" dirty="0"/>
              <a:t>private swale</a:t>
            </a:r>
            <a:r>
              <a:rPr lang="en-US" sz="2400" dirty="0"/>
              <a:t>.</a:t>
            </a:r>
            <a:endParaRPr lang="en-US" sz="2400" dirty="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6-month storm retained in private swale.</a:t>
            </a:r>
            <a:endParaRPr lang="en-US" sz="2400" dirty="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Overflow to public UIC.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Alternative deviation scenario: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Separate private swale serving multifamily site, single-family home area send runoff to public UICs in ROW.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F57D4-1C28-E560-96B9-9B81F6F9974D}"/>
              </a:ext>
            </a:extLst>
          </p:cNvPr>
          <p:cNvSpPr txBox="1"/>
          <p:nvPr/>
        </p:nvSpPr>
        <p:spPr>
          <a:xfrm>
            <a:off x="6875382" y="1356589"/>
            <a:ext cx="45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Private Swale, Public UIC</a:t>
            </a:r>
          </a:p>
        </p:txBody>
      </p:sp>
      <p:pic>
        <p:nvPicPr>
          <p:cNvPr id="5" name="Content Placeholder 4" descr="Plan view showing example neighborhood development with partially combined system including private laterals, private swale, and public UIC.">
            <a:extLst>
              <a:ext uri="{FF2B5EF4-FFF2-40B4-BE49-F238E27FC236}">
                <a16:creationId xmlns:a16="http://schemas.microsoft.com/office/drawing/2014/main" id="{770352A5-1852-413D-5765-306E614117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4358" y="1818254"/>
            <a:ext cx="6917596" cy="41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14BE1-B626-2325-A1D2-AE6E24921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E1C5-A144-8F78-551A-7C942B8A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140440" cy="716915"/>
          </a:xfrm>
        </p:spPr>
        <p:txBody>
          <a:bodyPr anchor="b">
            <a:normAutofit/>
          </a:bodyPr>
          <a:lstStyle/>
          <a:p>
            <a:r>
              <a:rPr lang="en-US" dirty="0"/>
              <a:t>WAG Discussion Questions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FA75E6-C716-6719-4997-7AC694C7F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" y="1487859"/>
            <a:ext cx="2979743" cy="2979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F542-2549-3C93-58E6-AA0E6DEC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0195" y="1731548"/>
            <a:ext cx="7588405" cy="3881601"/>
          </a:xfrm>
        </p:spPr>
        <p:txBody>
          <a:bodyPr>
            <a:normAutofit/>
          </a:bodyPr>
          <a:lstStyle/>
          <a:p>
            <a:r>
              <a:rPr lang="en-US" sz="2200" dirty="0"/>
              <a:t>How can the City encourage developer implementation of neighborhood scale facilities?</a:t>
            </a:r>
          </a:p>
          <a:p>
            <a:r>
              <a:rPr lang="en-US" sz="2200" dirty="0"/>
              <a:t>If the City maintains these facilities, how should we fund this?  Should the City allow for HOA’s to provide “higher level” landscape maintenance?</a:t>
            </a:r>
          </a:p>
          <a:p>
            <a:r>
              <a:rPr lang="en-US" sz="2200" dirty="0"/>
              <a:t>If a developer chooses not to build neighborhood scale:  How can the City better ensure that SF individual lot facilities are of adequate size? Is it feasible to require a deed restriction or similar at Land Use/Land Division to reserve space on each lot?</a:t>
            </a:r>
          </a:p>
        </p:txBody>
      </p:sp>
    </p:spTree>
    <p:extLst>
      <p:ext uri="{BB962C8B-B14F-4D97-AF65-F5344CB8AC3E}">
        <p14:creationId xmlns:p14="http://schemas.microsoft.com/office/powerpoint/2010/main" val="416393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9E3A2-21D8-9969-FCFF-CB98FFFDC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5093-13D8-BB19-BB85-E0479007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Infill Pathway</a:t>
            </a:r>
          </a:p>
        </p:txBody>
      </p:sp>
      <p:grpSp>
        <p:nvGrpSpPr>
          <p:cNvPr id="4" name="Group 3" descr="Chart describing residential infill pathway with three options for separate, partially comingled, and fully comingled public and private systems.">
            <a:extLst>
              <a:ext uri="{FF2B5EF4-FFF2-40B4-BE49-F238E27FC236}">
                <a16:creationId xmlns:a16="http://schemas.microsoft.com/office/drawing/2014/main" id="{E0BA53F5-D649-46ED-AFC5-81AFCBDEAFA3}"/>
              </a:ext>
            </a:extLst>
          </p:cNvPr>
          <p:cNvGrpSpPr/>
          <p:nvPr/>
        </p:nvGrpSpPr>
        <p:grpSpPr>
          <a:xfrm>
            <a:off x="169522" y="1217385"/>
            <a:ext cx="10896576" cy="5226319"/>
            <a:chOff x="4672655" y="3935"/>
            <a:chExt cx="5126919" cy="488710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086913A-7629-EA13-99BC-7403746A89BD}"/>
                </a:ext>
              </a:extLst>
            </p:cNvPr>
            <p:cNvSpPr/>
            <p:nvPr/>
          </p:nvSpPr>
          <p:spPr>
            <a:xfrm>
              <a:off x="6441826" y="3935"/>
              <a:ext cx="3357748" cy="552450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  <a:tabLst>
                  <a:tab pos="754380" algn="l"/>
                </a:tabLs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Residential “Infill”</a:t>
              </a:r>
              <a:endParaRPr lang="en-US" sz="1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1-4 Residential Units (One Lot)</a:t>
              </a:r>
              <a:endPara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DD7294-349C-F54E-00B1-1AF50B5FB73A}"/>
                </a:ext>
              </a:extLst>
            </p:cNvPr>
            <p:cNvSpPr/>
            <p:nvPr/>
          </p:nvSpPr>
          <p:spPr>
            <a:xfrm>
              <a:off x="6441826" y="634859"/>
              <a:ext cx="3357748" cy="1145879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Option 1: 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Separate public and private systems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public drainage is managed by a public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All private drainage is managed independently on private property.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75B33CF-5240-54E7-3FCD-982420AA760C}"/>
                </a:ext>
              </a:extLst>
            </p:cNvPr>
            <p:cNvSpPr/>
            <p:nvPr/>
          </p:nvSpPr>
          <p:spPr>
            <a:xfrm>
              <a:off x="6441826" y="1821045"/>
              <a:ext cx="3357748" cy="1648189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endParaRPr lang="en-US" sz="750" b="1" u="sng" kern="12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Option 2: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Partially comingled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buFont typeface="Symbol" panose="05050102010706020507" pitchFamily="18" charset="2"/>
                <a:buChar char="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public and private drainage is collected and discharged into a combined system. 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buFont typeface="Symbol" panose="05050102010706020507" pitchFamily="18" charset="2"/>
                <a:buChar char="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Some private drainage is managed independently on private property.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Feasibility analysis may be used to direct drainage to existing public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75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531C338-DD4F-C6CA-AB2B-DCCDB0FCEBA1}"/>
                </a:ext>
              </a:extLst>
            </p:cNvPr>
            <p:cNvSpPr/>
            <p:nvPr/>
          </p:nvSpPr>
          <p:spPr>
            <a:xfrm>
              <a:off x="6441826" y="3536669"/>
              <a:ext cx="3357746" cy="1354370"/>
            </a:xfrm>
            <a:prstGeom prst="roundRect">
              <a:avLst/>
            </a:prstGeom>
            <a:solidFill>
              <a:srgbClr val="026E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Option 3: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Fully comingled system. 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Public and private drainage is collected and discharged into a combined system.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228600" marR="0" indent="-228600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Feasibility analysis may be used to direct drainage to existing public system. </a:t>
              </a:r>
              <a:endPara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311DF8-CFA0-87FE-F9DC-1F698045C50D}"/>
                </a:ext>
              </a:extLst>
            </p:cNvPr>
            <p:cNvSpPr/>
            <p:nvPr/>
          </p:nvSpPr>
          <p:spPr>
            <a:xfrm>
              <a:off x="4672655" y="3084980"/>
              <a:ext cx="1636050" cy="1145878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b="1" u="sng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 In-Lieu:</a:t>
              </a:r>
              <a:endPara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600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Would the City collect a fee in-lieu for use of existing system? </a:t>
              </a:r>
              <a:endPara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51EE5C-3902-AC57-8F2B-180525C6C62C}"/>
                </a:ext>
              </a:extLst>
            </p:cNvPr>
            <p:cNvCxnSpPr>
              <a:cxnSpLocks/>
            </p:cNvCxnSpPr>
            <p:nvPr/>
          </p:nvCxnSpPr>
          <p:spPr>
            <a:xfrm>
              <a:off x="5730455" y="4541187"/>
              <a:ext cx="71137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F46760-D5BD-69A4-E753-A79202FC19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3426" y="2597515"/>
              <a:ext cx="738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786694-C96C-B36C-D07A-105EE917216B}"/>
                </a:ext>
              </a:extLst>
            </p:cNvPr>
            <p:cNvCxnSpPr>
              <a:cxnSpLocks/>
            </p:cNvCxnSpPr>
            <p:nvPr/>
          </p:nvCxnSpPr>
          <p:spPr>
            <a:xfrm>
              <a:off x="5702010" y="2597515"/>
              <a:ext cx="0" cy="48746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E7F3B7-70B3-F585-0D3E-91986DA7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17733" y="5745256"/>
            <a:ext cx="0" cy="32431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7075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3FE0-F5D0-0F91-C151-C1D65CB06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6749-F612-C748-45E5-48C411EA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1" y="365125"/>
            <a:ext cx="11348320" cy="716915"/>
          </a:xfrm>
        </p:spPr>
        <p:txBody>
          <a:bodyPr/>
          <a:lstStyle/>
          <a:p>
            <a:r>
              <a:rPr lang="en-US" dirty="0">
                <a:cs typeface="Arial"/>
              </a:rPr>
              <a:t>Residential Infill Single </a:t>
            </a:r>
            <a:r>
              <a:rPr lang="en-US" sz="3500" dirty="0">
                <a:cs typeface="Arial"/>
              </a:rPr>
              <a:t>Lot</a:t>
            </a:r>
            <a:r>
              <a:rPr lang="en-US" dirty="0">
                <a:cs typeface="Arial"/>
              </a:rPr>
              <a:t> Development (1-4 units)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D62C9-3D21-0543-A255-BB2BDAB24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6383" y="1423074"/>
            <a:ext cx="4289733" cy="3118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Infill:</a:t>
            </a:r>
          </a:p>
          <a:p>
            <a:r>
              <a:rPr lang="en-US" dirty="0"/>
              <a:t>1 Lot Development</a:t>
            </a:r>
          </a:p>
          <a:p>
            <a:pPr marL="0" indent="0">
              <a:buNone/>
            </a:pPr>
            <a:r>
              <a:rPr lang="en-US" b="1" u="sng" dirty="0"/>
              <a:t>Drainage Pathway: </a:t>
            </a:r>
            <a:r>
              <a:rPr lang="en-US" dirty="0"/>
              <a:t>Residential (1 Lot)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Option 1: </a:t>
            </a:r>
          </a:p>
          <a:p>
            <a:pPr marL="742950" lvl="1" indent="-285750"/>
            <a:r>
              <a:rPr lang="en-US" dirty="0"/>
              <a:t>Separate Public and Private.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Option 2:</a:t>
            </a:r>
          </a:p>
          <a:p>
            <a:pPr marL="742950" lvl="1" indent="-285750"/>
            <a:r>
              <a:rPr lang="en-US" dirty="0"/>
              <a:t>Partially Combined.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/>
              <a:t>Option 3:</a:t>
            </a:r>
          </a:p>
          <a:p>
            <a:pPr marL="742950" lvl="1" indent="-285750"/>
            <a:r>
              <a:rPr lang="en-US" dirty="0"/>
              <a:t>Combined.</a:t>
            </a:r>
            <a:endParaRPr lang="en-US" sz="3600" dirty="0"/>
          </a:p>
        </p:txBody>
      </p:sp>
      <p:grpSp>
        <p:nvGrpSpPr>
          <p:cNvPr id="16" name="Group 15" descr="Plan view showing four units developed on a single lot with runoff to neighboring properties.">
            <a:extLst>
              <a:ext uri="{FF2B5EF4-FFF2-40B4-BE49-F238E27FC236}">
                <a16:creationId xmlns:a16="http://schemas.microsoft.com/office/drawing/2014/main" id="{A231777F-EFB4-4EF1-35D9-C02F16B0794C}"/>
              </a:ext>
            </a:extLst>
          </p:cNvPr>
          <p:cNvGrpSpPr/>
          <p:nvPr/>
        </p:nvGrpSpPr>
        <p:grpSpPr>
          <a:xfrm>
            <a:off x="604389" y="1155731"/>
            <a:ext cx="6546424" cy="5494292"/>
            <a:chOff x="604389" y="1155731"/>
            <a:chExt cx="6546424" cy="54942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8F0156-5B89-A4A9-21B9-627BD12C7572}"/>
                </a:ext>
              </a:extLst>
            </p:cNvPr>
            <p:cNvGrpSpPr/>
            <p:nvPr/>
          </p:nvGrpSpPr>
          <p:grpSpPr>
            <a:xfrm>
              <a:off x="604389" y="1155731"/>
              <a:ext cx="6431915" cy="5494292"/>
              <a:chOff x="604389" y="1155731"/>
              <a:chExt cx="6431915" cy="5494292"/>
            </a:xfrm>
          </p:grpSpPr>
          <p:pic>
            <p:nvPicPr>
              <p:cNvPr id="3" name="Content Placeholder 5" descr="Plan figure showing residential infill on a single lot with runoff to neighboring properties.">
                <a:extLst>
                  <a:ext uri="{FF2B5EF4-FFF2-40B4-BE49-F238E27FC236}">
                    <a16:creationId xmlns:a16="http://schemas.microsoft.com/office/drawing/2014/main" id="{B686F03D-8412-F5C2-77F2-C8AFFB810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389" y="1155731"/>
                <a:ext cx="6431915" cy="5494292"/>
              </a:xfrm>
              <a:prstGeom prst="rect">
                <a:avLst/>
              </a:prstGeom>
            </p:spPr>
          </p:pic>
          <p:sp>
            <p:nvSpPr>
              <p:cNvPr id="4" name="Arrow: Left 3">
                <a:extLst>
                  <a:ext uri="{FF2B5EF4-FFF2-40B4-BE49-F238E27FC236}">
                    <a16:creationId xmlns:a16="http://schemas.microsoft.com/office/drawing/2014/main" id="{E3A12EF8-B2B9-2C95-DB07-03F56B26F35A}"/>
                  </a:ext>
                </a:extLst>
              </p:cNvPr>
              <p:cNvSpPr/>
              <p:nvPr/>
            </p:nvSpPr>
            <p:spPr>
              <a:xfrm>
                <a:off x="3099335" y="3185962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Arrow: Left 4">
                <a:extLst>
                  <a:ext uri="{FF2B5EF4-FFF2-40B4-BE49-F238E27FC236}">
                    <a16:creationId xmlns:a16="http://schemas.microsoft.com/office/drawing/2014/main" id="{DDE54742-A184-D6DE-7CBD-B7C19B755C4A}"/>
                  </a:ext>
                </a:extLst>
              </p:cNvPr>
              <p:cNvSpPr/>
              <p:nvPr/>
            </p:nvSpPr>
            <p:spPr>
              <a:xfrm>
                <a:off x="3099335" y="3902877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Arrow: Left 6">
                <a:extLst>
                  <a:ext uri="{FF2B5EF4-FFF2-40B4-BE49-F238E27FC236}">
                    <a16:creationId xmlns:a16="http://schemas.microsoft.com/office/drawing/2014/main" id="{D6629F08-8A73-3757-B0EC-9C2583709894}"/>
                  </a:ext>
                </a:extLst>
              </p:cNvPr>
              <p:cNvSpPr/>
              <p:nvPr/>
            </p:nvSpPr>
            <p:spPr>
              <a:xfrm>
                <a:off x="3099335" y="4741311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Arrow: Left 7">
                <a:extLst>
                  <a:ext uri="{FF2B5EF4-FFF2-40B4-BE49-F238E27FC236}">
                    <a16:creationId xmlns:a16="http://schemas.microsoft.com/office/drawing/2014/main" id="{9F7A2FF4-476E-8566-FCFF-C85F24ABB141}"/>
                  </a:ext>
                </a:extLst>
              </p:cNvPr>
              <p:cNvSpPr/>
              <p:nvPr/>
            </p:nvSpPr>
            <p:spPr>
              <a:xfrm>
                <a:off x="3133663" y="5654441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Arrow: Left 8">
                <a:extLst>
                  <a:ext uri="{FF2B5EF4-FFF2-40B4-BE49-F238E27FC236}">
                    <a16:creationId xmlns:a16="http://schemas.microsoft.com/office/drawing/2014/main" id="{0FE0C96A-E74D-DCCD-31D6-357F761469AC}"/>
                  </a:ext>
                </a:extLst>
              </p:cNvPr>
              <p:cNvSpPr/>
              <p:nvPr/>
            </p:nvSpPr>
            <p:spPr>
              <a:xfrm rot="10800000">
                <a:off x="5241517" y="3185962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BCD13770-4CE0-7893-1B3F-729910F7071F}"/>
                  </a:ext>
                </a:extLst>
              </p:cNvPr>
              <p:cNvSpPr/>
              <p:nvPr/>
            </p:nvSpPr>
            <p:spPr>
              <a:xfrm rot="10800000">
                <a:off x="5241518" y="3998033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D6D7AB25-CDC9-CDF3-42F5-030CD2CFDD0C}"/>
                  </a:ext>
                </a:extLst>
              </p:cNvPr>
              <p:cNvSpPr/>
              <p:nvPr/>
            </p:nvSpPr>
            <p:spPr>
              <a:xfrm rot="10800000">
                <a:off x="5241518" y="4881147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row: Left 11">
                <a:extLst>
                  <a:ext uri="{FF2B5EF4-FFF2-40B4-BE49-F238E27FC236}">
                    <a16:creationId xmlns:a16="http://schemas.microsoft.com/office/drawing/2014/main" id="{F4075516-707E-D0B7-9D63-DC770B49F6FE}"/>
                  </a:ext>
                </a:extLst>
              </p:cNvPr>
              <p:cNvSpPr/>
              <p:nvPr/>
            </p:nvSpPr>
            <p:spPr>
              <a:xfrm rot="10800000">
                <a:off x="5241517" y="5708996"/>
                <a:ext cx="539014" cy="243038"/>
              </a:xfrm>
              <a:prstGeom prst="lef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85A7CE-EC19-DFFA-43DC-ECE94C90D628}"/>
                </a:ext>
              </a:extLst>
            </p:cNvPr>
            <p:cNvSpPr txBox="1"/>
            <p:nvPr/>
          </p:nvSpPr>
          <p:spPr>
            <a:xfrm>
              <a:off x="1116789" y="3684250"/>
              <a:ext cx="1890079" cy="46166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2C5D8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C5D81"/>
                  </a:solidFill>
                </a:rPr>
                <a:t>Issue:  runoff to neighboring properties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6A78F9-A360-415C-8291-34FAFC496AF8}"/>
                </a:ext>
              </a:extLst>
            </p:cNvPr>
            <p:cNvSpPr txBox="1"/>
            <p:nvPr/>
          </p:nvSpPr>
          <p:spPr>
            <a:xfrm>
              <a:off x="5883478" y="4679500"/>
              <a:ext cx="1267335" cy="64633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2C5D8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C5D81"/>
                  </a:solidFill>
                </a:rPr>
                <a:t>Issue:  runoff to neighboring properties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67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2DE1-CCDD-5D4D-D96E-D1E4FBAE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5" y="362145"/>
            <a:ext cx="11161940" cy="716915"/>
          </a:xfrm>
        </p:spPr>
        <p:txBody>
          <a:bodyPr/>
          <a:lstStyle/>
          <a:p>
            <a:r>
              <a:rPr lang="en-US" sz="3500" dirty="0">
                <a:cs typeface="Arial"/>
              </a:rPr>
              <a:t>Residential Infill Single Lot Development (1-4 units)</a:t>
            </a:r>
            <a:endParaRPr lang="en-US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5DE0F-69AD-F6FF-C402-AA5A585A43E4}"/>
              </a:ext>
            </a:extLst>
          </p:cNvPr>
          <p:cNvSpPr txBox="1"/>
          <p:nvPr/>
        </p:nvSpPr>
        <p:spPr>
          <a:xfrm>
            <a:off x="577916" y="1454116"/>
            <a:ext cx="49403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Option 1: </a:t>
            </a:r>
            <a:br>
              <a:rPr lang="en-US" sz="2400" b="1" u="sng" dirty="0"/>
            </a:br>
            <a:r>
              <a:rPr lang="en-US" sz="2400" b="1" dirty="0"/>
              <a:t>Separate public and private.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Existing standard (template): 25-year storm retained </a:t>
            </a:r>
            <a:r>
              <a:rPr lang="en-US" sz="2400" b="1" dirty="0"/>
              <a:t>on site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</a:rPr>
              <a:t>This site design may not be feasible for this option. Potential removal of 1 unit or downsizing of building footprints due to setback and lot size constraints. </a:t>
            </a:r>
            <a:endParaRPr lang="en-US" sz="2400" b="1" dirty="0">
              <a:solidFill>
                <a:schemeClr val="accent6"/>
              </a:solidFill>
              <a:cs typeface="Segoe UI"/>
            </a:endParaRPr>
          </a:p>
        </p:txBody>
      </p:sp>
      <p:pic>
        <p:nvPicPr>
          <p:cNvPr id="5" name="Picture 4" descr="Plan view showing three units developed on a single residential lot with space saved to manage stormwater onsite.">
            <a:extLst>
              <a:ext uri="{FF2B5EF4-FFF2-40B4-BE49-F238E27FC236}">
                <a16:creationId xmlns:a16="http://schemas.microsoft.com/office/drawing/2014/main" id="{B5C628D6-FA01-6909-B8E2-FAE50888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65" y="1342352"/>
            <a:ext cx="5990695" cy="51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7589-055B-7C8B-E73C-E1A1D53B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A18F-00DA-1804-90F8-38EBF77F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60" y="362145"/>
            <a:ext cx="11231105" cy="716915"/>
          </a:xfrm>
        </p:spPr>
        <p:txBody>
          <a:bodyPr/>
          <a:lstStyle/>
          <a:p>
            <a:r>
              <a:rPr lang="en-US" sz="3500" dirty="0">
                <a:cs typeface="Arial"/>
              </a:rPr>
              <a:t>Residential Infill Single Lot Development (1-4 units)</a:t>
            </a:r>
            <a:endParaRPr lang="en-US" sz="3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C164C-E5F5-B320-B5B9-B8027DF1E8FB}"/>
              </a:ext>
            </a:extLst>
          </p:cNvPr>
          <p:cNvSpPr txBox="1"/>
          <p:nvPr/>
        </p:nvSpPr>
        <p:spPr>
          <a:xfrm>
            <a:off x="471160" y="1496753"/>
            <a:ext cx="53617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Option 2: </a:t>
            </a:r>
            <a:br>
              <a:rPr lang="en-US" sz="2400" b="1" u="sng" dirty="0"/>
            </a:br>
            <a:r>
              <a:rPr lang="en-US" sz="2400" b="1" dirty="0"/>
              <a:t>Partially combined (within MS4)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New Standard Proposal</a:t>
            </a:r>
            <a:r>
              <a:rPr lang="en-US" sz="2400" dirty="0"/>
              <a:t>: 6-month storm retained on site with private swale.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Drainage overflows to adjacent street for conveyance to Public MS4 (piped storm system).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Feasibility Assessment: Only if City confirms conveyance is available/existing in ROW and not in a known flooding area.</a:t>
            </a:r>
          </a:p>
        </p:txBody>
      </p:sp>
      <p:pic>
        <p:nvPicPr>
          <p:cNvPr id="11" name="Picture 10" descr="Plan view showing four units developed on a single residential lot with stormwater managed in the right of way.">
            <a:extLst>
              <a:ext uri="{FF2B5EF4-FFF2-40B4-BE49-F238E27FC236}">
                <a16:creationId xmlns:a16="http://schemas.microsoft.com/office/drawing/2014/main" id="{707EB285-8713-8980-0F1B-FCA92F94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5"/>
          <a:stretch>
            <a:fillRect/>
          </a:stretch>
        </p:blipFill>
        <p:spPr>
          <a:xfrm>
            <a:off x="5832945" y="1496753"/>
            <a:ext cx="5887895" cy="50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6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89C3F-55E8-37D2-0440-E8EF0CD58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E2C2-5D29-C324-47C3-4B4A61EF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Pathway (MS4) Feasibility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0B81E-CCCF-B58F-D27F-56A3B0118F52}"/>
              </a:ext>
            </a:extLst>
          </p:cNvPr>
          <p:cNvSpPr txBox="1"/>
          <p:nvPr/>
        </p:nvSpPr>
        <p:spPr>
          <a:xfrm>
            <a:off x="5762323" y="1593890"/>
            <a:ext cx="4774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Feasibility assessment: City confirm if conveyance is available/existing in ROW and not in a known flooding area. </a:t>
            </a:r>
            <a:endParaRPr lang="en-US" sz="1800" dirty="0"/>
          </a:p>
        </p:txBody>
      </p:sp>
      <p:grpSp>
        <p:nvGrpSpPr>
          <p:cNvPr id="8" name="Group 7" descr="Plan view showing project site and nearby stormwater pipe and outfall infrastructure.">
            <a:extLst>
              <a:ext uri="{FF2B5EF4-FFF2-40B4-BE49-F238E27FC236}">
                <a16:creationId xmlns:a16="http://schemas.microsoft.com/office/drawing/2014/main" id="{B1BF214D-05B7-1039-E332-549E87C483CE}"/>
              </a:ext>
            </a:extLst>
          </p:cNvPr>
          <p:cNvGrpSpPr/>
          <p:nvPr/>
        </p:nvGrpSpPr>
        <p:grpSpPr>
          <a:xfrm>
            <a:off x="518160" y="1287074"/>
            <a:ext cx="4868939" cy="4033023"/>
            <a:chOff x="518160" y="1287074"/>
            <a:chExt cx="4868939" cy="4033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D9AE58-8B38-C9C9-EC03-D162B767A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73" b="31835"/>
            <a:stretch>
              <a:fillRect/>
            </a:stretch>
          </p:blipFill>
          <p:spPr>
            <a:xfrm>
              <a:off x="518160" y="1287074"/>
              <a:ext cx="4868939" cy="26969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21876-4237-7948-D46D-BF3489522423}"/>
                </a:ext>
              </a:extLst>
            </p:cNvPr>
            <p:cNvSpPr txBox="1"/>
            <p:nvPr/>
          </p:nvSpPr>
          <p:spPr>
            <a:xfrm>
              <a:off x="2579022" y="2812204"/>
              <a:ext cx="1403052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Project Site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8FA9D6-4FB8-891C-B44A-5A22C9F8A4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1241" y="2172722"/>
              <a:ext cx="618445" cy="6343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77B9275-168E-5709-FEA8-CFE8162D2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84" y="3720980"/>
              <a:ext cx="1886958" cy="1599117"/>
            </a:xfrm>
            <a:prstGeom prst="rect">
              <a:avLst/>
            </a:prstGeom>
          </p:spPr>
        </p:pic>
      </p:grpSp>
      <p:grpSp>
        <p:nvGrpSpPr>
          <p:cNvPr id="7" name="Group 6" descr="Topographical view showing project site and nearby curbs, overland flow paths, and existing stormwater pipes.">
            <a:extLst>
              <a:ext uri="{FF2B5EF4-FFF2-40B4-BE49-F238E27FC236}">
                <a16:creationId xmlns:a16="http://schemas.microsoft.com/office/drawing/2014/main" id="{4CC3355D-4ED4-1432-9A5F-CAFC1C2BAC64}"/>
              </a:ext>
            </a:extLst>
          </p:cNvPr>
          <p:cNvGrpSpPr/>
          <p:nvPr/>
        </p:nvGrpSpPr>
        <p:grpSpPr>
          <a:xfrm>
            <a:off x="4459276" y="3897722"/>
            <a:ext cx="7199324" cy="2758448"/>
            <a:chOff x="4992676" y="3935473"/>
            <a:chExt cx="7199324" cy="27584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A42A4DC-3EE9-7DEA-B9FD-BDDE68EC638B}"/>
                </a:ext>
              </a:extLst>
            </p:cNvPr>
            <p:cNvGrpSpPr/>
            <p:nvPr/>
          </p:nvGrpSpPr>
          <p:grpSpPr>
            <a:xfrm>
              <a:off x="4992676" y="3935473"/>
              <a:ext cx="5544647" cy="2758448"/>
              <a:chOff x="4992676" y="3935473"/>
              <a:chExt cx="5544647" cy="275844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43F62C7-E36A-CE67-0EC6-1EAC59E5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2676" y="3935473"/>
                <a:ext cx="5544647" cy="275844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DD50AE-16F9-6C96-56F2-B94738863825}"/>
                  </a:ext>
                </a:extLst>
              </p:cNvPr>
              <p:cNvSpPr txBox="1"/>
              <p:nvPr/>
            </p:nvSpPr>
            <p:spPr>
              <a:xfrm>
                <a:off x="5373129" y="5887456"/>
                <a:ext cx="1445741" cy="36933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Project Site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D825433-B676-5FA6-B298-476D6D7EE4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5609542"/>
                <a:ext cx="576894" cy="277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36F183-F394-174D-2238-2E9258192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440" y="4823165"/>
              <a:ext cx="1739560" cy="1870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02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3DE6-C47E-3B9E-0EDB-9EACB8279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DF70-1CAA-5668-E50D-21E639E4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Infill Pathway (UIC)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B0F0B-3EBE-418E-886D-6823FB7D4B5C}"/>
              </a:ext>
            </a:extLst>
          </p:cNvPr>
          <p:cNvSpPr txBox="1"/>
          <p:nvPr/>
        </p:nvSpPr>
        <p:spPr>
          <a:xfrm>
            <a:off x="6647380" y="1362976"/>
            <a:ext cx="5011220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/>
              <a:t>Option 2: </a:t>
            </a:r>
          </a:p>
          <a:p>
            <a:r>
              <a:rPr lang="en-US" sz="2400" b="1" dirty="0"/>
              <a:t>Partially combined, in UIC area.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Minimum storm retained on site with private swale.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Drainage overflows to adjacent street for conveyance to public UIC if the City confirms there is existing capacity.</a:t>
            </a:r>
          </a:p>
          <a:p>
            <a:endParaRPr lang="en-US" sz="1600" dirty="0"/>
          </a:p>
        </p:txBody>
      </p:sp>
      <p:pic>
        <p:nvPicPr>
          <p:cNvPr id="6" name="Content Placeholder 5" descr="Plan view of four unit development on single lot with a private swale and overflows to public UIC.">
            <a:extLst>
              <a:ext uri="{FF2B5EF4-FFF2-40B4-BE49-F238E27FC236}">
                <a16:creationId xmlns:a16="http://schemas.microsoft.com/office/drawing/2014/main" id="{79B50D5C-D3CA-77FA-66A3-2CDF7C332F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525" y="1318626"/>
            <a:ext cx="5837767" cy="4986757"/>
          </a:xfrm>
          <a:prstGeom prst="rect">
            <a:avLst/>
          </a:prstGeom>
        </p:spPr>
      </p:pic>
      <p:grpSp>
        <p:nvGrpSpPr>
          <p:cNvPr id="4" name="Group 3" descr="Plan view of example four unit development on single lot showing private swale and public UIC.">
            <a:extLst>
              <a:ext uri="{FF2B5EF4-FFF2-40B4-BE49-F238E27FC236}">
                <a16:creationId xmlns:a16="http://schemas.microsoft.com/office/drawing/2014/main" id="{1E1547DE-73E8-B897-B2F7-9834911532E0}"/>
              </a:ext>
            </a:extLst>
          </p:cNvPr>
          <p:cNvGrpSpPr/>
          <p:nvPr/>
        </p:nvGrpSpPr>
        <p:grpSpPr>
          <a:xfrm>
            <a:off x="3101008" y="1844703"/>
            <a:ext cx="2949935" cy="906449"/>
            <a:chOff x="3101008" y="1844703"/>
            <a:chExt cx="2949935" cy="9064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F0E5D3-A8FD-C56F-83FD-C0963BBE5BD7}"/>
                </a:ext>
              </a:extLst>
            </p:cNvPr>
            <p:cNvSpPr/>
            <p:nvPr/>
          </p:nvSpPr>
          <p:spPr>
            <a:xfrm>
              <a:off x="5112689" y="1844703"/>
              <a:ext cx="166977" cy="19083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E14C81E-5CFB-1EC5-902A-8163F3D5BA75}"/>
                </a:ext>
              </a:extLst>
            </p:cNvPr>
            <p:cNvCxnSpPr>
              <a:cxnSpLocks/>
            </p:cNvCxnSpPr>
            <p:nvPr/>
          </p:nvCxnSpPr>
          <p:spPr>
            <a:xfrm>
              <a:off x="5279666" y="1940118"/>
              <a:ext cx="333955" cy="3021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4CCE8A-2252-692B-7BA8-67903386C54E}"/>
                </a:ext>
              </a:extLst>
            </p:cNvPr>
            <p:cNvSpPr/>
            <p:nvPr/>
          </p:nvSpPr>
          <p:spPr>
            <a:xfrm>
              <a:off x="3101008" y="2576224"/>
              <a:ext cx="1264257" cy="17492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0F837D-F480-D08D-1199-F870784728D2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4365265" y="2035534"/>
              <a:ext cx="286248" cy="62815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55E77D-1CB0-0281-A06C-CF9CF9E25DF7}"/>
                </a:ext>
              </a:extLst>
            </p:cNvPr>
            <p:cNvSpPr/>
            <p:nvPr/>
          </p:nvSpPr>
          <p:spPr>
            <a:xfrm>
              <a:off x="5494351" y="2119022"/>
              <a:ext cx="222637" cy="2186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6D7307-6B75-5BEE-829C-C8EF71F4D272}"/>
                </a:ext>
              </a:extLst>
            </p:cNvPr>
            <p:cNvSpPr/>
            <p:nvPr/>
          </p:nvSpPr>
          <p:spPr>
            <a:xfrm>
              <a:off x="5828306" y="2119022"/>
              <a:ext cx="222637" cy="2186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EDABF4-E48A-92B2-0282-89FE33DD95AD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5716988" y="2228353"/>
              <a:ext cx="11131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917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015D-281A-C38C-9C8E-064245FA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Pathway (UIC) Feasibility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5ABF1-5C0E-5CB6-4DCB-79673F0EC910}"/>
              </a:ext>
            </a:extLst>
          </p:cNvPr>
          <p:cNvSpPr txBox="1"/>
          <p:nvPr/>
        </p:nvSpPr>
        <p:spPr>
          <a:xfrm>
            <a:off x="518159" y="3971252"/>
            <a:ext cx="1132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 confirm existing system has capacity: drainage basin and UIC designed storage can be calculated and compared to drainage needs of planned development to measure if there is available capacity in the existing public system. </a:t>
            </a:r>
          </a:p>
        </p:txBody>
      </p:sp>
      <p:pic>
        <p:nvPicPr>
          <p:cNvPr id="5" name="Picture 4" descr="Topographic review of example property site.">
            <a:extLst>
              <a:ext uri="{FF2B5EF4-FFF2-40B4-BE49-F238E27FC236}">
                <a16:creationId xmlns:a16="http://schemas.microsoft.com/office/drawing/2014/main" id="{CF0F46D6-7D97-0FC6-2AB8-F3C47691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97"/>
          <a:stretch>
            <a:fillRect/>
          </a:stretch>
        </p:blipFill>
        <p:spPr>
          <a:xfrm>
            <a:off x="518159" y="1484422"/>
            <a:ext cx="3356551" cy="2091697"/>
          </a:xfrm>
          <a:prstGeom prst="rect">
            <a:avLst/>
          </a:prstGeom>
        </p:spPr>
      </p:pic>
      <p:grpSp>
        <p:nvGrpSpPr>
          <p:cNvPr id="3" name="Group 2" descr="Aerial view of example project site.">
            <a:extLst>
              <a:ext uri="{FF2B5EF4-FFF2-40B4-BE49-F238E27FC236}">
                <a16:creationId xmlns:a16="http://schemas.microsoft.com/office/drawing/2014/main" id="{7B0604A9-85C6-0FD2-F40E-E5A76C800B71}"/>
              </a:ext>
            </a:extLst>
          </p:cNvPr>
          <p:cNvGrpSpPr/>
          <p:nvPr/>
        </p:nvGrpSpPr>
        <p:grpSpPr>
          <a:xfrm>
            <a:off x="7620363" y="1484666"/>
            <a:ext cx="4225524" cy="2091697"/>
            <a:chOff x="7620363" y="1484666"/>
            <a:chExt cx="4225524" cy="20916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C37B79-D1BC-E688-72B9-956CCBE8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677"/>
            <a:stretch>
              <a:fillRect/>
            </a:stretch>
          </p:blipFill>
          <p:spPr>
            <a:xfrm>
              <a:off x="7620363" y="1484666"/>
              <a:ext cx="4146801" cy="209169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2758CE-3820-60AF-4506-884E03A3F80E}"/>
                </a:ext>
              </a:extLst>
            </p:cNvPr>
            <p:cNvSpPr txBox="1"/>
            <p:nvPr/>
          </p:nvSpPr>
          <p:spPr>
            <a:xfrm>
              <a:off x="10686776" y="3062103"/>
              <a:ext cx="1159111" cy="30777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Project Site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5662C2-9122-0AE7-0415-D7578C1B0CB1}"/>
                </a:ext>
              </a:extLst>
            </p:cNvPr>
            <p:cNvCxnSpPr>
              <a:cxnSpLocks/>
            </p:cNvCxnSpPr>
            <p:nvPr/>
          </p:nvCxnSpPr>
          <p:spPr>
            <a:xfrm>
              <a:off x="9926742" y="2633031"/>
              <a:ext cx="924872" cy="429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 descr="Aerial view showing example project site.">
            <a:extLst>
              <a:ext uri="{FF2B5EF4-FFF2-40B4-BE49-F238E27FC236}">
                <a16:creationId xmlns:a16="http://schemas.microsoft.com/office/drawing/2014/main" id="{59ACE6E6-D2F3-E20E-5B60-AC1A42E30BC1}"/>
              </a:ext>
            </a:extLst>
          </p:cNvPr>
          <p:cNvGrpSpPr/>
          <p:nvPr/>
        </p:nvGrpSpPr>
        <p:grpSpPr>
          <a:xfrm>
            <a:off x="3874710" y="1484422"/>
            <a:ext cx="3644072" cy="2091697"/>
            <a:chOff x="3911097" y="1484421"/>
            <a:chExt cx="3644072" cy="20916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4C90CB-F2C7-2287-F2B8-24BE012F7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137" b="5696"/>
            <a:stretch>
              <a:fillRect/>
            </a:stretch>
          </p:blipFill>
          <p:spPr>
            <a:xfrm>
              <a:off x="3911097" y="1484421"/>
              <a:ext cx="3644072" cy="209169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B18EAD-F241-CFD8-860D-7912A956A772}"/>
                </a:ext>
              </a:extLst>
            </p:cNvPr>
            <p:cNvSpPr/>
            <p:nvPr/>
          </p:nvSpPr>
          <p:spPr>
            <a:xfrm>
              <a:off x="5475383" y="2198913"/>
              <a:ext cx="495759" cy="10841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0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75112-854C-0C48-3C61-F8F2740F9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E040-FADB-D35C-78AC-4E9AF087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March meeting reflections: water rights topic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475E-AE60-B7E7-FEE6-5CA7801D68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Any additional questions about how the March water rights presentation relates to Bend’s water operations?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18B71-0B6E-4BDD-9F83-872F7D30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Segoe UI"/>
              </a:rPr>
              <a:t>Discussion and feedback: </a:t>
            </a:r>
          </a:p>
          <a:p>
            <a:r>
              <a:rPr lang="en-US" dirty="0"/>
              <a:t>Basin history, geography and geology, and how the water cycle functions regionally</a:t>
            </a:r>
          </a:p>
          <a:p>
            <a:r>
              <a:rPr lang="en-US" dirty="0"/>
              <a:t>Water budget forecasting, basin challenges, and how dry years impact regional supplies </a:t>
            </a:r>
            <a:endParaRPr lang="en-US" dirty="0">
              <a:cs typeface="Segoe UI"/>
            </a:endParaRPr>
          </a:p>
          <a:p>
            <a:r>
              <a:rPr lang="en-US" dirty="0"/>
              <a:t>Other basin water interests, irrigation canal piping </a:t>
            </a:r>
            <a:endParaRPr lang="en-US" dirty="0">
              <a:cs typeface="Segoe UI"/>
            </a:endParaRPr>
          </a:p>
          <a:p>
            <a:r>
              <a:rPr lang="en-US" dirty="0"/>
              <a:t>Influences to groundwater wells, distance from Cascade recharge </a:t>
            </a:r>
            <a:endParaRPr lang="en-US" dirty="0">
              <a:cs typeface="Segoe UI"/>
            </a:endParaRPr>
          </a:p>
          <a:p>
            <a:r>
              <a:rPr lang="en-US">
                <a:cs typeface="Segoe UI"/>
              </a:rPr>
              <a:t>Deschutes Basin Mitigation </a:t>
            </a:r>
            <a:r>
              <a:rPr lang="en-US" dirty="0">
                <a:cs typeface="Segoe UI"/>
              </a:rPr>
              <a:t>P</a:t>
            </a:r>
            <a:r>
              <a:rPr lang="en-US">
                <a:cs typeface="Segoe UI"/>
              </a:rPr>
              <a:t>rogram</a:t>
            </a:r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42291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0FA0-7341-FB01-8C60-965A6A2A1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34C4-98BB-ABD9-189F-63073257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Pathway (UIC)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7BBEE-BE8B-9077-0097-50381071DC6C}"/>
              </a:ext>
            </a:extLst>
          </p:cNvPr>
          <p:cNvSpPr txBox="1"/>
          <p:nvPr/>
        </p:nvSpPr>
        <p:spPr>
          <a:xfrm>
            <a:off x="6400111" y="1318627"/>
            <a:ext cx="5014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Option 3: </a:t>
            </a:r>
          </a:p>
          <a:p>
            <a:r>
              <a:rPr lang="en-US" sz="2400" b="1" dirty="0"/>
              <a:t>Public and private drainage combined. ROW improvements included as part of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drainage improvements designed to the 25-year storm for frontage and onsite impervious (</a:t>
            </a:r>
            <a:r>
              <a:rPr lang="en-US" sz="2400" dirty="0">
                <a:solidFill>
                  <a:srgbClr val="7030A0"/>
                </a:solidFill>
              </a:rPr>
              <a:t>purple</a:t>
            </a:r>
            <a:r>
              <a:rPr lang="en-US" sz="24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unit has a private lateral connection (</a:t>
            </a:r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). </a:t>
            </a:r>
          </a:p>
          <a:p>
            <a:endParaRPr lang="en-US" sz="1600" dirty="0"/>
          </a:p>
        </p:txBody>
      </p:sp>
      <p:pic>
        <p:nvPicPr>
          <p:cNvPr id="6" name="Content Placeholder 5" descr="Plan view of example four unit development on a single lot showing combined public and private laterals and public drainage. ">
            <a:extLst>
              <a:ext uri="{FF2B5EF4-FFF2-40B4-BE49-F238E27FC236}">
                <a16:creationId xmlns:a16="http://schemas.microsoft.com/office/drawing/2014/main" id="{C5C806C3-C691-5022-D559-67B3E1F6B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525" y="1318627"/>
            <a:ext cx="5502275" cy="4700172"/>
          </a:xfrm>
          <a:prstGeom prst="rect">
            <a:avLst/>
          </a:prstGeom>
        </p:spPr>
      </p:pic>
      <p:grpSp>
        <p:nvGrpSpPr>
          <p:cNvPr id="12" name="Group 11" descr="Plan view of example four unit development on a single lot showing private laterals and public drainage to improved right of way. ">
            <a:extLst>
              <a:ext uri="{FF2B5EF4-FFF2-40B4-BE49-F238E27FC236}">
                <a16:creationId xmlns:a16="http://schemas.microsoft.com/office/drawing/2014/main" id="{4DA683EA-5C5D-C3F8-FFCD-99E00BB21760}"/>
              </a:ext>
            </a:extLst>
          </p:cNvPr>
          <p:cNvGrpSpPr/>
          <p:nvPr/>
        </p:nvGrpSpPr>
        <p:grpSpPr>
          <a:xfrm>
            <a:off x="2972716" y="1745791"/>
            <a:ext cx="1113563" cy="3605437"/>
            <a:chOff x="2972716" y="1745791"/>
            <a:chExt cx="1113563" cy="36054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720369-CEB2-4B2B-4B3E-24C091B78EC9}"/>
                </a:ext>
              </a:extLst>
            </p:cNvPr>
            <p:cNvGrpSpPr/>
            <p:nvPr/>
          </p:nvGrpSpPr>
          <p:grpSpPr>
            <a:xfrm>
              <a:off x="2972716" y="1745791"/>
              <a:ext cx="1113563" cy="222818"/>
              <a:chOff x="2972716" y="1745791"/>
              <a:chExt cx="1113563" cy="22281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8B17CA-0FFE-9DDC-455F-2CBEDC42EB66}"/>
                  </a:ext>
                </a:extLst>
              </p:cNvPr>
              <p:cNvSpPr/>
              <p:nvPr/>
            </p:nvSpPr>
            <p:spPr>
              <a:xfrm>
                <a:off x="3919302" y="1759705"/>
                <a:ext cx="166977" cy="190831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AE9906D-261F-7A70-3510-24871E9DD540}"/>
                  </a:ext>
                </a:extLst>
              </p:cNvPr>
              <p:cNvCxnSpPr>
                <a:cxnSpLocks/>
                <a:stCxn id="3" idx="1"/>
                <a:endCxn id="11" idx="6"/>
              </p:cNvCxnSpPr>
              <p:nvPr/>
            </p:nvCxnSpPr>
            <p:spPr>
              <a:xfrm flipH="1">
                <a:off x="3555588" y="1855121"/>
                <a:ext cx="363714" cy="1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E99F61-2BF1-5EB5-EFB0-209C82AA62ED}"/>
                  </a:ext>
                </a:extLst>
              </p:cNvPr>
              <p:cNvSpPr/>
              <p:nvPr/>
            </p:nvSpPr>
            <p:spPr>
              <a:xfrm>
                <a:off x="2972716" y="1749948"/>
                <a:ext cx="222637" cy="218661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A488D8-6344-04B9-8759-6F2105B466EC}"/>
                  </a:ext>
                </a:extLst>
              </p:cNvPr>
              <p:cNvSpPr/>
              <p:nvPr/>
            </p:nvSpPr>
            <p:spPr>
              <a:xfrm>
                <a:off x="3332951" y="1745791"/>
                <a:ext cx="222637" cy="218661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FB4CBE-7772-B038-6770-887419172B5A}"/>
                  </a:ext>
                </a:extLst>
              </p:cNvPr>
              <p:cNvCxnSpPr>
                <a:cxnSpLocks/>
                <a:stCxn id="9" idx="6"/>
                <a:endCxn id="11" idx="2"/>
              </p:cNvCxnSpPr>
              <p:nvPr/>
            </p:nvCxnSpPr>
            <p:spPr>
              <a:xfrm flipV="1">
                <a:off x="3195353" y="1855122"/>
                <a:ext cx="137598" cy="4157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D9DC4E-27DA-6915-6CDF-483F6FA87124}"/>
                </a:ext>
              </a:extLst>
            </p:cNvPr>
            <p:cNvGrpSpPr/>
            <p:nvPr/>
          </p:nvGrpSpPr>
          <p:grpSpPr>
            <a:xfrm>
              <a:off x="3152761" y="1964452"/>
              <a:ext cx="235771" cy="3386776"/>
              <a:chOff x="3152761" y="1964452"/>
              <a:chExt cx="235771" cy="338677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D34A69C-5081-4CA0-D62D-F7BFD95A19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60644" y="2650603"/>
                <a:ext cx="0" cy="27006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EE4537-A7C3-E7E2-D063-79EA796A3E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0644" y="2919932"/>
                <a:ext cx="22661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C0D8A8A-E863-7D81-6689-01EAB24EA0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0644" y="4543322"/>
                <a:ext cx="22661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68EA139-55CF-8D1E-B926-C533DACCB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0644" y="3875413"/>
                <a:ext cx="22661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831456-8618-FDB0-7E36-1EE0A9A7DB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0644" y="5351228"/>
                <a:ext cx="22661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7020D8E-3743-0F26-AF23-F823448C53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52761" y="1964452"/>
                <a:ext cx="235771" cy="70273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4894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D9D38-1B75-9573-CCF5-EC5498B7C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8016-38CA-13D8-188A-ADC2DE59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FFC6-CC6F-BFB6-7C10-D539E199E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797" y="1486799"/>
            <a:ext cx="8291244" cy="3884402"/>
          </a:xfrm>
        </p:spPr>
        <p:txBody>
          <a:bodyPr>
            <a:normAutofit/>
          </a:bodyPr>
          <a:lstStyle/>
          <a:p>
            <a:r>
              <a:rPr lang="en-US" dirty="0"/>
              <a:t>Should the City require a minimum amount of on-lot storm storage if the development is allowed to discharge the remainder to the ROW to an existing storm system?</a:t>
            </a:r>
          </a:p>
          <a:p>
            <a:r>
              <a:rPr lang="en-US" dirty="0"/>
              <a:t>Is it reasonable to charge developers for City staff time to determine if there is available capacity in existing ROW storm system?</a:t>
            </a:r>
          </a:p>
          <a:p>
            <a:r>
              <a:rPr lang="en-US" dirty="0"/>
              <a:t>How to ensure that small infill lots with onsite storm management install adequate facilities?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6909DF-6F46-8B02-992B-91CF14B40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261" y="1828800"/>
            <a:ext cx="2509614" cy="25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1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B6CD-9511-99D4-E612-D57B3D49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 Discussion Questions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8805-9EC7-6FDA-71A6-45CA9B29D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0240" y="1543049"/>
            <a:ext cx="8468360" cy="4539403"/>
          </a:xfrm>
        </p:spPr>
        <p:txBody>
          <a:bodyPr/>
          <a:lstStyle/>
          <a:p>
            <a:r>
              <a:rPr lang="en-US" dirty="0"/>
              <a:t>What type and degree of stormwater drainage and density issues are you seeing? (during permitting, design, construction, post-construction)</a:t>
            </a:r>
          </a:p>
          <a:p>
            <a:r>
              <a:rPr lang="en-US" dirty="0"/>
              <a:t>How should the City best explain:</a:t>
            </a:r>
          </a:p>
          <a:p>
            <a:pPr lvl="1"/>
            <a:r>
              <a:rPr lang="en-US" dirty="0"/>
              <a:t>The problems/issues</a:t>
            </a:r>
          </a:p>
          <a:p>
            <a:pPr lvl="1"/>
            <a:r>
              <a:rPr lang="en-US" dirty="0"/>
              <a:t>Proposed solutions and impacts</a:t>
            </a:r>
          </a:p>
          <a:p>
            <a:r>
              <a:rPr lang="en-US" dirty="0"/>
              <a:t>How should the City fund additional staff time:</a:t>
            </a:r>
          </a:p>
          <a:p>
            <a:pPr lvl="1"/>
            <a:r>
              <a:rPr lang="en-US" dirty="0"/>
              <a:t>For permitting/inspections</a:t>
            </a:r>
          </a:p>
          <a:p>
            <a:pPr lvl="1"/>
            <a:r>
              <a:rPr lang="en-US" dirty="0"/>
              <a:t>For maintenance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61B84B-84E2-6AFB-DAB0-2B5DA9627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914" y="1543050"/>
            <a:ext cx="2509614" cy="25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2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C169-7C90-7930-A472-23CD32037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7F67-92C2-291B-4915-12332130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- Discussion and Feedback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- Next Steps</a:t>
            </a:r>
            <a:br>
              <a:rPr lang="en-US" dirty="0">
                <a:cs typeface="Arial"/>
              </a:rPr>
            </a:br>
            <a:endParaRPr lang="en-US" dirty="0">
              <a:ea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7E21B-90FA-04EC-4C5E-3E6D43E59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4622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82FFF-4D12-EA51-2611-677F127D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3BD9-B413-08B4-9E34-4B82444E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DAC0-33C9-C58C-5625-E43585905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2829" y="1900719"/>
            <a:ext cx="8966771" cy="4274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May 6, 2026: Stormwater Program Update and WaterWise/FireWise Discussion</a:t>
            </a:r>
            <a:br>
              <a:rPr lang="en-US" dirty="0"/>
            </a:br>
            <a:r>
              <a:rPr lang="en-US" dirty="0"/>
              <a:t>11 a.m.-12:30 p.m. Hybrid Meeting (new Headquarters Building or MS Teams)</a:t>
            </a:r>
          </a:p>
          <a:p>
            <a:pPr marL="0" indent="0">
              <a:buNone/>
            </a:pPr>
            <a:r>
              <a:rPr lang="en-US" b="1" dirty="0"/>
              <a:t>June 3, 2026: In-person Tour!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1129564-4B67-9C82-2C2F-9529212C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00" y="1689970"/>
            <a:ext cx="1633216" cy="1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7EEB4-039C-CCAE-702F-5392D012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D3A4-A300-0057-945C-DCC506CE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0CCB6-4B6B-0964-D8FB-72A086A7E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9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D2B-6CF4-5BD4-18FF-338470AA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140440" cy="716915"/>
          </a:xfrm>
        </p:spPr>
        <p:txBody>
          <a:bodyPr anchor="b">
            <a:normAutofit/>
          </a:bodyPr>
          <a:lstStyle/>
          <a:p>
            <a:r>
              <a:rPr lang="en-US" dirty="0"/>
              <a:t>Existing Stormwater Drainage Template</a:t>
            </a:r>
          </a:p>
        </p:txBody>
      </p:sp>
      <p:pic>
        <p:nvPicPr>
          <p:cNvPr id="3" name="Picture 2" descr="Example drainage plan template. ">
            <a:extLst>
              <a:ext uri="{FF2B5EF4-FFF2-40B4-BE49-F238E27FC236}">
                <a16:creationId xmlns:a16="http://schemas.microsoft.com/office/drawing/2014/main" id="{3FDE427E-5D90-166A-467E-9F228833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70" y="1233608"/>
            <a:ext cx="7450645" cy="4824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38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05F59-E8FA-1106-D0BD-B6136AD1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AC2E8-6EB3-EA6E-C02F-63AB2013C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Accommodation Information for People with Disabilities &amp; Language Assistance Services</a:t>
            </a:r>
            <a:br>
              <a:rPr lang="en-US" dirty="0"/>
            </a:br>
            <a:r>
              <a:rPr lang="en-US" dirty="0"/>
              <a:t>You can obtain this information in alternate formats such as Braille, electronic format, etc. Free language assistance services are also available. Please email </a:t>
            </a:r>
            <a:r>
              <a:rPr lang="en-US" b="1" dirty="0">
                <a:hlinkClick r:id="rId3"/>
              </a:rPr>
              <a:t>accessibility@bendoregon.gov</a:t>
            </a:r>
            <a:r>
              <a:rPr lang="en-US" dirty="0"/>
              <a:t> or call 541-693-2198. Relay Users Dial 7-1-1. All requests are subject to vendor processing times and should be submitted 48-72 hours in advance of events.</a:t>
            </a:r>
          </a:p>
          <a:p>
            <a:pPr>
              <a:lnSpc>
                <a:spcPct val="120000"/>
              </a:lnSpc>
            </a:pPr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Servicios de asistencia lingüística e información sobre alojamiento para personas con discapacidad</a:t>
            </a:r>
            <a:br>
              <a:rPr lang="en-US" dirty="0"/>
            </a:br>
            <a:r>
              <a:rPr lang="en-US" dirty="0"/>
              <a:t>Puede obtener esta información en formatos alternativos como Braille, formato electrónico, etc. También disponemos de servicios gratuitos de asistencia lingüística. Póngase en contacto en correo electrónico </a:t>
            </a:r>
            <a:r>
              <a:rPr lang="en-US" b="1" dirty="0">
                <a:hlinkClick r:id="rId3"/>
              </a:rPr>
              <a:t>accessibility@bendoregon.gov</a:t>
            </a:r>
            <a:r>
              <a:rPr lang="en-US" dirty="0"/>
              <a:t> o número de teléfono 541-693-2198. Los usuarios del servicio de retransmisión deben marcar el 7-1-1. Por favor, envíe sus solicitudes con 48-72 horas de antelación al evento; todas las solicitudes están sujetas a los tiempos de procesamiento del proveedor.</a:t>
            </a:r>
          </a:p>
        </p:txBody>
      </p:sp>
    </p:spTree>
    <p:extLst>
      <p:ext uri="{BB962C8B-B14F-4D97-AF65-F5344CB8AC3E}">
        <p14:creationId xmlns:p14="http://schemas.microsoft.com/office/powerpoint/2010/main" val="232405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561A-F5EB-C6DF-2182-42BAAEA8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June tour preview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6AB01-DD18-2B41-27A5-58808A474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33608"/>
            <a:ext cx="5577840" cy="4870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Planning to tour </a:t>
            </a:r>
            <a:r>
              <a:rPr lang="en-US" dirty="0">
                <a:cs typeface="Arial"/>
              </a:rPr>
              <a:t>Hatfield Ponds and the Water Reclamation Facility to discuss key facilities planning project topics.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Agenda:</a:t>
            </a:r>
          </a:p>
          <a:p>
            <a:r>
              <a:rPr lang="en-US" dirty="0"/>
              <a:t>11 a.m. tour start</a:t>
            </a:r>
          </a:p>
          <a:p>
            <a:r>
              <a:rPr lang="en-US" dirty="0"/>
              <a:t>Walking tour </a:t>
            </a:r>
          </a:p>
          <a:p>
            <a:r>
              <a:rPr lang="en-US" dirty="0"/>
              <a:t>12:30 p.m. optional lunch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Look for more RSVP info soon!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011134-5200-4D6A-B460-F0A663014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15" y="128043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4AF82FF-1BB1-9283-1019-3F317310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62" y="2635969"/>
            <a:ext cx="3856906" cy="38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2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8AA5D-86F7-3CC4-7973-40B7EF0BF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1F61-AD6A-B7CD-383B-81C22E62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Codes and Standards Updates </a:t>
            </a:r>
            <a:endParaRPr lang="en-US" dirty="0">
              <a:highlight>
                <a:srgbClr val="FFFF00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698E-B37A-A774-4C24-F484BA413B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New 2026 Standards &amp; Specifications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7028B-C10A-DA08-C660-16386961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Estimated sign off date: 4/15/26</a:t>
            </a:r>
          </a:p>
          <a:p>
            <a:pPr lvl="1"/>
            <a:r>
              <a:rPr lang="en-US" b="1" dirty="0"/>
              <a:t>Effective date: 5/15/26</a:t>
            </a:r>
            <a:endParaRPr lang="en-US" b="1" dirty="0">
              <a:cs typeface="Segoe UI"/>
            </a:endParaRPr>
          </a:p>
          <a:p>
            <a:pPr marL="457200" lvl="1" indent="0">
              <a:buNone/>
            </a:pPr>
            <a:endParaRPr lang="en-US" dirty="0">
              <a:cs typeface="Segoe UI"/>
            </a:endParaRPr>
          </a:p>
          <a:p>
            <a:pPr marL="457200" lvl="1" indent="0">
              <a:buNone/>
            </a:pPr>
            <a:r>
              <a:rPr lang="en-US" b="1" dirty="0">
                <a:cs typeface="Segoe UI"/>
              </a:rPr>
              <a:t>Stormwater: </a:t>
            </a:r>
          </a:p>
          <a:p>
            <a:pPr lvl="1"/>
            <a:r>
              <a:rPr lang="en-US" dirty="0"/>
              <a:t>New standard drawings for modified and deep drywells</a:t>
            </a:r>
          </a:p>
          <a:p>
            <a:pPr lvl="1"/>
            <a:r>
              <a:rPr lang="en-US" dirty="0"/>
              <a:t>Updated horizontal and vertical setbacks </a:t>
            </a:r>
          </a:p>
        </p:txBody>
      </p:sp>
    </p:spTree>
    <p:extLst>
      <p:ext uri="{BB962C8B-B14F-4D97-AF65-F5344CB8AC3E}">
        <p14:creationId xmlns:p14="http://schemas.microsoft.com/office/powerpoint/2010/main" val="165766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510A-629E-6FF5-46E3-4E731E28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Standard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47C96-0DDA-77D7-151E-290E497DA9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Updates to sections on Irrigation, Tree placement in Ch.12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5477-13F0-C741-B736-68C0A467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Clarification on irrigation equipment requirements.</a:t>
            </a:r>
          </a:p>
          <a:p>
            <a:r>
              <a:rPr lang="en-US" dirty="0"/>
              <a:t>Modifications to tree offsets and placement outside of the ROW.</a:t>
            </a:r>
          </a:p>
          <a:p>
            <a:r>
              <a:rPr lang="en-US" dirty="0"/>
              <a:t>Clarifications added to tree list species appropriate for tight spacing and placed behind PUE on private property.</a:t>
            </a:r>
          </a:p>
          <a:p>
            <a:r>
              <a:rPr lang="en-US" dirty="0"/>
              <a:t>Structural soil, suspended concrete requirements for large species trees when tree grates are required on arterials.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C74B8-A779-5293-6036-C821A9F0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Years of Water Update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CECB-D64F-604C-D6DB-62C7B2D1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8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4D6D-745D-55F2-00DB-64E694C3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2D03-603D-06BD-0816-750CAE756F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611312"/>
            <a:ext cx="5501640" cy="4492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Earth Day Fair &amp; Parade</a:t>
            </a:r>
            <a:endParaRPr lang="en-US" b="1" dirty="0">
              <a:cs typeface="Segoe U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Family-friendly community event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Saturday, April 25, 11 a.m.–3 p.m.</a:t>
            </a:r>
            <a:endParaRPr lang="en-US" b="1" dirty="0">
              <a:cs typeface="Segoe U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Alpenglow Park, 61049 SE 15th St.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Visit the Water Services booth to:</a:t>
            </a:r>
            <a:endParaRPr lang="en-US" dirty="0">
              <a:cs typeface="Segoe UI"/>
            </a:endParaRPr>
          </a:p>
          <a:p>
            <a:pPr marL="342900" indent="-342900"/>
            <a:r>
              <a:rPr lang="en-US" dirty="0">
                <a:ea typeface="+mn-lt"/>
                <a:cs typeface="+mn-lt"/>
              </a:rPr>
              <a:t>Pick up brochures and I ❤️ Bend Water swag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Take a selfie and enter a prize drawing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27EC11A-38B8-26BB-20A0-60FF802F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113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2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B48DD-127A-BC21-221F-BACB0BAD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0A17-27F6-F4CE-B1DD-99971580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and Density Discussion</a:t>
            </a:r>
          </a:p>
        </p:txBody>
      </p:sp>
    </p:spTree>
    <p:extLst>
      <p:ext uri="{BB962C8B-B14F-4D97-AF65-F5344CB8AC3E}">
        <p14:creationId xmlns:p14="http://schemas.microsoft.com/office/powerpoint/2010/main" val="2249995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B5D80"/>
      </a:accent1>
      <a:accent2>
        <a:srgbClr val="18696D"/>
      </a:accent2>
      <a:accent3>
        <a:srgbClr val="7B476C"/>
      </a:accent3>
      <a:accent4>
        <a:srgbClr val="486A3E"/>
      </a:accent4>
      <a:accent5>
        <a:srgbClr val="E2DF75"/>
      </a:accent5>
      <a:accent6>
        <a:srgbClr val="E0DEBE"/>
      </a:accent6>
      <a:hlink>
        <a:srgbClr val="9B2629"/>
      </a:hlink>
      <a:folHlink>
        <a:srgbClr val="7B47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City of Bend Template.potx" id="{CF06E4B7-CB9A-48FB-A973-2134232A70B6}" vid="{F0628C41-EC6D-4558-A9A1-8AEB1C45EE58}"/>
    </a:ext>
  </a:extLst>
</a:theme>
</file>

<file path=ppt/theme/theme2.xml><?xml version="1.0" encoding="utf-8"?>
<a:theme xmlns:a="http://schemas.openxmlformats.org/drawingml/2006/main" name="COB 2026 With Logo">
  <a:themeElements>
    <a:clrScheme name="2025 Brand Update 10/16/25">
      <a:dk1>
        <a:srgbClr val="000000"/>
      </a:dk1>
      <a:lt1>
        <a:srgbClr val="F8F7E6"/>
      </a:lt1>
      <a:dk2>
        <a:srgbClr val="002B3D"/>
      </a:dk2>
      <a:lt2>
        <a:srgbClr val="FFFFFF"/>
      </a:lt2>
      <a:accent1>
        <a:srgbClr val="5D8266"/>
      </a:accent1>
      <a:accent2>
        <a:srgbClr val="026E77"/>
      </a:accent2>
      <a:accent3>
        <a:srgbClr val="004E52"/>
      </a:accent3>
      <a:accent4>
        <a:srgbClr val="99C3C3"/>
      </a:accent4>
      <a:accent5>
        <a:srgbClr val="589AB0"/>
      </a:accent5>
      <a:accent6>
        <a:srgbClr val="B9614E"/>
      </a:accent6>
      <a:hlink>
        <a:srgbClr val="026E77"/>
      </a:hlink>
      <a:folHlink>
        <a:srgbClr val="589AB0"/>
      </a:folHlink>
    </a:clrScheme>
    <a:fontScheme name="2025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COB Powerpoint 2025.potx" id="{918CB8DA-ED66-440C-88E3-491A95A24FA1}" vid="{B89627EA-9686-407C-83A7-974C8D9A0870}"/>
    </a:ext>
  </a:extLst>
</a:theme>
</file>

<file path=ppt/theme/theme3.xml><?xml version="1.0" encoding="utf-8"?>
<a:theme xmlns:a="http://schemas.openxmlformats.org/drawingml/2006/main" name="1_COB 2026 With no logo">
  <a:themeElements>
    <a:clrScheme name="2025 Brand Update 10/16/25">
      <a:dk1>
        <a:srgbClr val="000000"/>
      </a:dk1>
      <a:lt1>
        <a:srgbClr val="F8F7E6"/>
      </a:lt1>
      <a:dk2>
        <a:srgbClr val="002B3D"/>
      </a:dk2>
      <a:lt2>
        <a:srgbClr val="FFFFFF"/>
      </a:lt2>
      <a:accent1>
        <a:srgbClr val="5D8266"/>
      </a:accent1>
      <a:accent2>
        <a:srgbClr val="026E77"/>
      </a:accent2>
      <a:accent3>
        <a:srgbClr val="004E52"/>
      </a:accent3>
      <a:accent4>
        <a:srgbClr val="99C3C3"/>
      </a:accent4>
      <a:accent5>
        <a:srgbClr val="589AB0"/>
      </a:accent5>
      <a:accent6>
        <a:srgbClr val="B9614E"/>
      </a:accent6>
      <a:hlink>
        <a:srgbClr val="589AB0"/>
      </a:hlink>
      <a:folHlink>
        <a:srgbClr val="589AB0"/>
      </a:folHlink>
    </a:clrScheme>
    <a:fontScheme name="2025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COB Powerpoint 2025.potx" id="{918CB8DA-ED66-440C-88E3-491A95A24FA1}" vid="{F9DFCD31-572F-42E7-B21E-64ADC8F33899}"/>
    </a:ext>
  </a:extLst>
</a:theme>
</file>

<file path=ppt/theme/theme4.xml><?xml version="1.0" encoding="utf-8"?>
<a:theme xmlns:a="http://schemas.openxmlformats.org/drawingml/2006/main" name="1_Headers">
  <a:themeElements>
    <a:clrScheme name="2025 Brand Update 10/16/25">
      <a:dk1>
        <a:srgbClr val="002B3D"/>
      </a:dk1>
      <a:lt1>
        <a:srgbClr val="F8F7E6"/>
      </a:lt1>
      <a:dk2>
        <a:srgbClr val="002B3D"/>
      </a:dk2>
      <a:lt2>
        <a:srgbClr val="FFFFFF"/>
      </a:lt2>
      <a:accent1>
        <a:srgbClr val="5D8266"/>
      </a:accent1>
      <a:accent2>
        <a:srgbClr val="026E77"/>
      </a:accent2>
      <a:accent3>
        <a:srgbClr val="004E52"/>
      </a:accent3>
      <a:accent4>
        <a:srgbClr val="99C3C3"/>
      </a:accent4>
      <a:accent5>
        <a:srgbClr val="589AB0"/>
      </a:accent5>
      <a:accent6>
        <a:srgbClr val="B9614E"/>
      </a:accent6>
      <a:hlink>
        <a:srgbClr val="026E77"/>
      </a:hlink>
      <a:folHlink>
        <a:srgbClr val="589AB0"/>
      </a:folHlink>
    </a:clrScheme>
    <a:fontScheme name="2025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COB Powerpoint 2025.potx" id="{918CB8DA-ED66-440C-88E3-491A95A24FA1}" vid="{2F7EFC90-150F-4321-B97F-139747304B1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2a14c-0f99-42b0-af8a-b3bf1f7db8d5">
      <Terms xmlns="http://schemas.microsoft.com/office/infopath/2007/PartnerControls"/>
    </lcf76f155ced4ddcb4097134ff3c332f>
    <TaxCatchAll xmlns="4cd65f65-4b6a-41e7-a50b-b4e3f9d36a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A62774257C4469DFB90EA9BDDD0F6" ma:contentTypeVersion="14" ma:contentTypeDescription="Create a new document." ma:contentTypeScope="" ma:versionID="7631b109479f738ca8637f4c6cc3ecb8">
  <xsd:schema xmlns:xsd="http://www.w3.org/2001/XMLSchema" xmlns:xs="http://www.w3.org/2001/XMLSchema" xmlns:p="http://schemas.microsoft.com/office/2006/metadata/properties" xmlns:ns2="ab52a14c-0f99-42b0-af8a-b3bf1f7db8d5" xmlns:ns3="4cd65f65-4b6a-41e7-a50b-b4e3f9d36ad8" targetNamespace="http://schemas.microsoft.com/office/2006/metadata/properties" ma:root="true" ma:fieldsID="ef24dd03c826ddde3e108e73aa822b06" ns2:_="" ns3:_="">
    <xsd:import namespace="ab52a14c-0f99-42b0-af8a-b3bf1f7db8d5"/>
    <xsd:import namespace="4cd65f65-4b6a-41e7-a50b-b4e3f9d36a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2a14c-0f99-42b0-af8a-b3bf1f7db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33022fe-1e51-4b20-963d-b591020e5c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65f65-4b6a-41e7-a50b-b4e3f9d36a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5259da6-6260-4573-8b37-865827c84205}" ma:internalName="TaxCatchAll" ma:showField="CatchAllData" ma:web="4cd65f65-4b6a-41e7-a50b-b4e3f9d36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B4B1D1-F0FA-41D4-B63A-F43489FB5034}">
  <ds:schemaRefs>
    <ds:schemaRef ds:uri="http://schemas.microsoft.com/office/2006/documentManagement/types"/>
    <ds:schemaRef ds:uri="http://purl.org/dc/terms/"/>
    <ds:schemaRef ds:uri="4cd65f65-4b6a-41e7-a50b-b4e3f9d36ad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ab52a14c-0f99-42b0-af8a-b3bf1f7db8d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FAD7801-DC17-4B67-9DD3-2B1CBA5632E0}">
  <ds:schemaRefs>
    <ds:schemaRef ds:uri="4cd65f65-4b6a-41e7-a50b-b4e3f9d36ad8"/>
    <ds:schemaRef ds:uri="ab52a14c-0f99-42b0-af8a-b3bf1f7db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56B9D8-3DCC-4159-A082-6DE9445F3D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e29e37d-a8a4-4222-a804-8a2bb3536c03}" enabled="1" method="Standard" siteId="{cb2bab3d-7d90-44ea-9e31-531011b1213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2022 City of Bend Template</Template>
  <TotalTime>218</TotalTime>
  <Words>2237</Words>
  <Application>Microsoft Office PowerPoint</Application>
  <PresentationFormat>Widescreen</PresentationFormat>
  <Paragraphs>298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Segoe UI</vt:lpstr>
      <vt:lpstr>Symbol</vt:lpstr>
      <vt:lpstr>Wingdings</vt:lpstr>
      <vt:lpstr>1_Office Theme</vt:lpstr>
      <vt:lpstr>COB 2026 With Logo</vt:lpstr>
      <vt:lpstr>1_COB 2026 With no logo</vt:lpstr>
      <vt:lpstr>1_Headers</vt:lpstr>
      <vt:lpstr>Water Advisory Group</vt:lpstr>
      <vt:lpstr>Purpose &amp; Agenda</vt:lpstr>
      <vt:lpstr>March meeting reflections: water rights topic</vt:lpstr>
      <vt:lpstr>June tour preview</vt:lpstr>
      <vt:lpstr>Codes and Standards Updates </vt:lpstr>
      <vt:lpstr>ROW Standard Updates</vt:lpstr>
      <vt:lpstr>100 Years of Water Update</vt:lpstr>
      <vt:lpstr>Upcoming events </vt:lpstr>
      <vt:lpstr>Drainage and Density Discussion</vt:lpstr>
      <vt:lpstr>Needs and Objectives</vt:lpstr>
      <vt:lpstr>Drainage and Density Recommendations​</vt:lpstr>
      <vt:lpstr>Drainage and Density Pathways</vt:lpstr>
      <vt:lpstr>Approaches</vt:lpstr>
      <vt:lpstr>Neighborhood Pathway</vt:lpstr>
      <vt:lpstr>Neighborhood Pathway Approach Overview</vt:lpstr>
      <vt:lpstr>Neighborhood Pathway (Swale)</vt:lpstr>
      <vt:lpstr>Neighborhood Pathway (Underground Injection Control [UIC])</vt:lpstr>
      <vt:lpstr>Neighborhood Pathway Middle Housing Example</vt:lpstr>
      <vt:lpstr>Neighborhood Pathway Middle Housing (Swale)</vt:lpstr>
      <vt:lpstr>Neighborhood Pathway Middle Housing (UIC)</vt:lpstr>
      <vt:lpstr>Neighborhood Pathway Middle Housing </vt:lpstr>
      <vt:lpstr>WAG Discussion Questions</vt:lpstr>
      <vt:lpstr>Residential Infill Pathway</vt:lpstr>
      <vt:lpstr>Residential Infill Single Lot Development (1-4 units)</vt:lpstr>
      <vt:lpstr>Residential Infill Single Lot Development (1-4 units)</vt:lpstr>
      <vt:lpstr>Residential Infill Single Lot Development (1-4 units)</vt:lpstr>
      <vt:lpstr>Residential Pathway (MS4) Feasibility</vt:lpstr>
      <vt:lpstr>Residential Infill Pathway (UIC)</vt:lpstr>
      <vt:lpstr>Residential Pathway (UIC) Feasibility</vt:lpstr>
      <vt:lpstr>Residential Pathway (UIC)</vt:lpstr>
      <vt:lpstr>WAG Discussion Questions</vt:lpstr>
      <vt:lpstr>WAG Discussion Questions cont.</vt:lpstr>
      <vt:lpstr>- Discussion and Feedback - Next Steps </vt:lpstr>
      <vt:lpstr>Look ahead</vt:lpstr>
      <vt:lpstr>Thank you!</vt:lpstr>
      <vt:lpstr>Existing Stormwater Drainage Template</vt:lpstr>
      <vt:lpstr>PowerPoint Presentation</vt:lpstr>
    </vt:vector>
  </TitlesOfParts>
  <Company>City of Bend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Aurand</dc:creator>
  <cp:lastModifiedBy>Aubrie Koenig</cp:lastModifiedBy>
  <cp:revision>1</cp:revision>
  <dcterms:created xsi:type="dcterms:W3CDTF">2022-12-03T00:57:54Z</dcterms:created>
  <dcterms:modified xsi:type="dcterms:W3CDTF">2026-04-02T17:50:57Z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0x0101007EAA62774257C4469DFB90EA9BDDD0F6</vt:lpwstr>
  </property>
  <property fmtid="{D5CDD505-2E9C-101B-9397-08002B2CF9AE}" pid="3" name="MediaServiceImageTags">
    <vt:lpwstr/>
  </property>
</Properties>
</file>